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5"/>
  </p:notesMasterIdLst>
  <p:handoutMasterIdLst>
    <p:handoutMasterId r:id="rId26"/>
  </p:handoutMasterIdLst>
  <p:sldIdLst>
    <p:sldId id="265" r:id="rId3"/>
    <p:sldId id="320" r:id="rId4"/>
    <p:sldId id="321" r:id="rId5"/>
    <p:sldId id="325" r:id="rId6"/>
    <p:sldId id="323" r:id="rId7"/>
    <p:sldId id="326" r:id="rId8"/>
    <p:sldId id="336" r:id="rId9"/>
    <p:sldId id="322" r:id="rId10"/>
    <p:sldId id="327" r:id="rId11"/>
    <p:sldId id="328" r:id="rId12"/>
    <p:sldId id="329" r:id="rId13"/>
    <p:sldId id="337" r:id="rId14"/>
    <p:sldId id="330" r:id="rId15"/>
    <p:sldId id="331" r:id="rId16"/>
    <p:sldId id="338" r:id="rId17"/>
    <p:sldId id="339" r:id="rId18"/>
    <p:sldId id="332" r:id="rId19"/>
    <p:sldId id="333" r:id="rId20"/>
    <p:sldId id="334" r:id="rId21"/>
    <p:sldId id="335" r:id="rId22"/>
    <p:sldId id="340" r:id="rId23"/>
    <p:sldId id="324" r:id="rId24"/>
  </p:sldIdLst>
  <p:sldSz cx="12188825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6" d="100"/>
          <a:sy n="116" d="100"/>
        </p:scale>
        <p:origin x="33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68B4FB-588D-49A8-99D9-7EF62B32714B}" type="doc">
      <dgm:prSet loTypeId="urn:microsoft.com/office/officeart/2005/8/layout/vProcess5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3C4015-56F1-40BD-B188-323752AFA03A}">
      <dgm:prSet phldrT="[文本]" custT="1"/>
      <dgm:spPr/>
      <dgm:t>
        <a:bodyPr lIns="180000"/>
        <a:lstStyle/>
        <a:p>
          <a:pPr algn="l"/>
          <a:r>
            <a:rPr lang="en-US" altLang="zh-CN" sz="2000" dirty="0" smtClean="0"/>
            <a:t>Get clone pairs from CloneDigger </a:t>
          </a:r>
          <a:endParaRPr lang="zh-CN" altLang="en-US" sz="2000" dirty="0"/>
        </a:p>
      </dgm:t>
    </dgm:pt>
    <dgm:pt modelId="{F56BB98C-43DB-47A6-8B04-53872B049D38}" type="parTrans" cxnId="{B940DB22-0E55-4C2B-BA6A-5ECD3F75940A}">
      <dgm:prSet/>
      <dgm:spPr/>
      <dgm:t>
        <a:bodyPr/>
        <a:lstStyle/>
        <a:p>
          <a:pPr algn="l"/>
          <a:endParaRPr lang="zh-CN" altLang="en-US"/>
        </a:p>
      </dgm:t>
    </dgm:pt>
    <dgm:pt modelId="{E1AF0CFA-7A5A-45BE-B405-F20D946C0693}" type="sibTrans" cxnId="{B940DB22-0E55-4C2B-BA6A-5ECD3F75940A}">
      <dgm:prSet/>
      <dgm:spPr/>
      <dgm:t>
        <a:bodyPr/>
        <a:lstStyle/>
        <a:p>
          <a:pPr algn="l"/>
          <a:endParaRPr lang="zh-CN" altLang="en-US"/>
        </a:p>
      </dgm:t>
    </dgm:pt>
    <dgm:pt modelId="{A85D512B-A688-4A14-AAE4-E74067127973}">
      <dgm:prSet phldrT="[文本]" custT="1"/>
      <dgm:spPr/>
      <dgm:t>
        <a:bodyPr lIns="180000"/>
        <a:lstStyle/>
        <a:p>
          <a:pPr algn="l"/>
          <a:r>
            <a:rPr lang="en-US" altLang="zh-CN" sz="1800" dirty="0" smtClean="0"/>
            <a:t>Threshold: Distance&lt;=10, Size&gt;=4, Distance&lt;=Size</a:t>
          </a:r>
          <a:endParaRPr lang="zh-CN" altLang="en-US" sz="1800" dirty="0"/>
        </a:p>
      </dgm:t>
    </dgm:pt>
    <dgm:pt modelId="{143305F6-0453-4888-BDD9-ADF45624CDD4}" type="parTrans" cxnId="{2F13972C-E366-4FE2-A03F-BCDFC3CF6238}">
      <dgm:prSet/>
      <dgm:spPr/>
      <dgm:t>
        <a:bodyPr/>
        <a:lstStyle/>
        <a:p>
          <a:pPr algn="l"/>
          <a:endParaRPr lang="zh-CN" altLang="en-US"/>
        </a:p>
      </dgm:t>
    </dgm:pt>
    <dgm:pt modelId="{6DBFB6C7-03A6-4E71-97A7-1588F2BB7383}" type="sibTrans" cxnId="{2F13972C-E366-4FE2-A03F-BCDFC3CF6238}">
      <dgm:prSet/>
      <dgm:spPr/>
      <dgm:t>
        <a:bodyPr/>
        <a:lstStyle/>
        <a:p>
          <a:pPr algn="l"/>
          <a:endParaRPr lang="zh-CN" altLang="en-US"/>
        </a:p>
      </dgm:t>
    </dgm:pt>
    <dgm:pt modelId="{EBFBFF83-73EE-4CA4-A93C-CD4BDF962879}">
      <dgm:prSet phldrT="[文本]" custT="1"/>
      <dgm:spPr/>
      <dgm:t>
        <a:bodyPr lIns="180000"/>
        <a:lstStyle/>
        <a:p>
          <a:pPr algn="l"/>
          <a:r>
            <a:rPr lang="en-US" altLang="zh-CN" sz="2000" dirty="0" smtClean="0"/>
            <a:t>Filter which not appropriate to merge</a:t>
          </a:r>
          <a:endParaRPr lang="zh-CN" altLang="en-US" sz="2000" dirty="0"/>
        </a:p>
      </dgm:t>
    </dgm:pt>
    <dgm:pt modelId="{4E76AADC-5C0C-4085-9B05-C4F733A8B8C0}" type="parTrans" cxnId="{5CABB84A-4FAE-4659-B4AB-E3E0354A24C2}">
      <dgm:prSet/>
      <dgm:spPr/>
      <dgm:t>
        <a:bodyPr/>
        <a:lstStyle/>
        <a:p>
          <a:pPr algn="l"/>
          <a:endParaRPr lang="zh-CN" altLang="en-US"/>
        </a:p>
      </dgm:t>
    </dgm:pt>
    <dgm:pt modelId="{8D106A11-9F75-48FE-885A-0CEBF8226980}" type="sibTrans" cxnId="{5CABB84A-4FAE-4659-B4AB-E3E0354A24C2}">
      <dgm:prSet/>
      <dgm:spPr/>
      <dgm:t>
        <a:bodyPr/>
        <a:lstStyle/>
        <a:p>
          <a:pPr algn="l"/>
          <a:endParaRPr lang="zh-CN" altLang="en-US"/>
        </a:p>
      </dgm:t>
    </dgm:pt>
    <dgm:pt modelId="{85E99A6E-FF64-4CB7-8792-1C23C3160D39}">
      <dgm:prSet phldrT="[文本]" custT="1"/>
      <dgm:spPr/>
      <dgm:t>
        <a:bodyPr lIns="180000"/>
        <a:lstStyle/>
        <a:p>
          <a:pPr algn="l"/>
          <a:r>
            <a:rPr lang="en-US" altLang="zh-CN" sz="2000" dirty="0" smtClean="0"/>
            <a:t>Merge clone pairs into clone sets</a:t>
          </a:r>
          <a:endParaRPr lang="zh-CN" altLang="en-US" sz="2000" dirty="0"/>
        </a:p>
      </dgm:t>
    </dgm:pt>
    <dgm:pt modelId="{80ACCA6F-BD52-455B-B9DC-D02D4CD0448B}" type="parTrans" cxnId="{F92D7E69-42AB-4BFC-A7BF-C64716A2CA32}">
      <dgm:prSet/>
      <dgm:spPr/>
      <dgm:t>
        <a:bodyPr/>
        <a:lstStyle/>
        <a:p>
          <a:pPr algn="l"/>
          <a:endParaRPr lang="zh-CN" altLang="en-US"/>
        </a:p>
      </dgm:t>
    </dgm:pt>
    <dgm:pt modelId="{18A34D4B-3E9C-496C-86AF-5E9A0895D750}" type="sibTrans" cxnId="{F92D7E69-42AB-4BFC-A7BF-C64716A2CA32}">
      <dgm:prSet/>
      <dgm:spPr/>
      <dgm:t>
        <a:bodyPr/>
        <a:lstStyle/>
        <a:p>
          <a:pPr algn="l"/>
          <a:endParaRPr lang="zh-CN" altLang="en-US"/>
        </a:p>
      </dgm:t>
    </dgm:pt>
    <dgm:pt modelId="{6008DBA9-E94B-4595-8406-FC998E0109E0}">
      <dgm:prSet phldrT="[文本]" custT="1"/>
      <dgm:spPr/>
      <dgm:t>
        <a:bodyPr lIns="180000"/>
        <a:lstStyle/>
        <a:p>
          <a:pPr algn="l"/>
          <a:r>
            <a:rPr lang="en-US" altLang="zh-CN" sz="2000" dirty="0" smtClean="0"/>
            <a:t>Remove overlapped clone sets</a:t>
          </a:r>
          <a:endParaRPr lang="zh-CN" altLang="en-US" sz="2000" dirty="0"/>
        </a:p>
      </dgm:t>
    </dgm:pt>
    <dgm:pt modelId="{4DC7F40A-8A6F-48F8-8DD9-DBA2A2C3F11E}" type="parTrans" cxnId="{89884AF2-6E62-4069-ADA8-504425059D6B}">
      <dgm:prSet/>
      <dgm:spPr/>
      <dgm:t>
        <a:bodyPr/>
        <a:lstStyle/>
        <a:p>
          <a:pPr algn="l"/>
          <a:endParaRPr lang="zh-CN" altLang="en-US"/>
        </a:p>
      </dgm:t>
    </dgm:pt>
    <dgm:pt modelId="{2CD8041C-3B53-49D5-A291-0720162C853A}" type="sibTrans" cxnId="{89884AF2-6E62-4069-ADA8-504425059D6B}">
      <dgm:prSet/>
      <dgm:spPr/>
      <dgm:t>
        <a:bodyPr/>
        <a:lstStyle/>
        <a:p>
          <a:pPr algn="l"/>
          <a:endParaRPr lang="zh-CN" altLang="en-US"/>
        </a:p>
      </dgm:t>
    </dgm:pt>
    <dgm:pt modelId="{90D84346-1C04-40FA-B902-91DE4BE34DC9}">
      <dgm:prSet phldrT="[文本]" custT="1"/>
      <dgm:spPr/>
      <dgm:t>
        <a:bodyPr lIns="180000"/>
        <a:lstStyle/>
        <a:p>
          <a:pPr algn="l"/>
          <a:r>
            <a:rPr lang="en-US" altLang="zh-CN" sz="2000" dirty="0" smtClean="0"/>
            <a:t>Separate Function Definitions with other Statements</a:t>
          </a:r>
          <a:endParaRPr lang="zh-CN" altLang="en-US" sz="2000" dirty="0"/>
        </a:p>
      </dgm:t>
    </dgm:pt>
    <dgm:pt modelId="{E73278E1-8C9D-4F8F-B2E4-A936007758A5}" type="parTrans" cxnId="{3DCB61D9-44D2-476C-A8A7-B0886E9F4320}">
      <dgm:prSet/>
      <dgm:spPr/>
      <dgm:t>
        <a:bodyPr/>
        <a:lstStyle/>
        <a:p>
          <a:pPr algn="l"/>
          <a:endParaRPr lang="zh-CN" altLang="en-US"/>
        </a:p>
      </dgm:t>
    </dgm:pt>
    <dgm:pt modelId="{F2E69C5D-094D-43E7-ACB7-EE2281D954C6}" type="sibTrans" cxnId="{3DCB61D9-44D2-476C-A8A7-B0886E9F4320}">
      <dgm:prSet/>
      <dgm:spPr/>
      <dgm:t>
        <a:bodyPr/>
        <a:lstStyle/>
        <a:p>
          <a:pPr algn="l"/>
          <a:endParaRPr lang="zh-CN" altLang="en-US"/>
        </a:p>
      </dgm:t>
    </dgm:pt>
    <dgm:pt modelId="{0DFE2297-E9B6-4EA5-90A2-0B6F7376C706}">
      <dgm:prSet phldrT="[文本]" custT="1"/>
      <dgm:spPr/>
      <dgm:t>
        <a:bodyPr lIns="180000"/>
        <a:lstStyle/>
        <a:p>
          <a:r>
            <a:rPr lang="en-US" altLang="zh-CN" sz="1800" dirty="0" smtClean="0"/>
            <a:t>Class definitions, Import statements, Return statement</a:t>
          </a:r>
          <a:endParaRPr lang="zh-CN" altLang="en-US" sz="1800" dirty="0"/>
        </a:p>
      </dgm:t>
    </dgm:pt>
    <dgm:pt modelId="{6CE87891-2748-4896-B797-EC5446AE7598}" type="parTrans" cxnId="{EE681F75-FCD8-49BE-A875-CDD1BB09859E}">
      <dgm:prSet/>
      <dgm:spPr/>
      <dgm:t>
        <a:bodyPr/>
        <a:lstStyle/>
        <a:p>
          <a:endParaRPr lang="zh-CN" altLang="en-US"/>
        </a:p>
      </dgm:t>
    </dgm:pt>
    <dgm:pt modelId="{80CAA913-508F-4EE0-B35E-4174DECBD311}" type="sibTrans" cxnId="{EE681F75-FCD8-49BE-A875-CDD1BB09859E}">
      <dgm:prSet/>
      <dgm:spPr/>
      <dgm:t>
        <a:bodyPr/>
        <a:lstStyle/>
        <a:p>
          <a:endParaRPr lang="zh-CN" altLang="en-US"/>
        </a:p>
      </dgm:t>
    </dgm:pt>
    <dgm:pt modelId="{97E3E30D-E479-4270-BD0C-BEAC6055BE8B}" type="pres">
      <dgm:prSet presAssocID="{FE68B4FB-588D-49A8-99D9-7EF62B32714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574D44A3-1539-4A10-AC35-771E5560F98D}" type="pres">
      <dgm:prSet presAssocID="{FE68B4FB-588D-49A8-99D9-7EF62B32714B}" presName="dummyMaxCanvas" presStyleCnt="0">
        <dgm:presLayoutVars/>
      </dgm:prSet>
      <dgm:spPr/>
    </dgm:pt>
    <dgm:pt modelId="{19D4B7F9-DC3F-46CF-B575-F88B6143C2B9}" type="pres">
      <dgm:prSet presAssocID="{FE68B4FB-588D-49A8-99D9-7EF62B32714B}" presName="FiveNodes_1" presStyleLbl="node1" presStyleIdx="0" presStyleCnt="5" custScaleY="105207" custLinFactNeighborY="984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574CA-1890-4FFB-BEBB-35FDC8FE172E}" type="pres">
      <dgm:prSet presAssocID="{FE68B4FB-588D-49A8-99D9-7EF62B32714B}" presName="FiveNodes_2" presStyleLbl="node1" presStyleIdx="1" presStyleCnt="5" custScaleY="105207" custLinFactNeighborX="204" custLinFactNeighborY="1789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69A082-8951-4C41-A9FB-B122BD7F0C6C}" type="pres">
      <dgm:prSet presAssocID="{FE68B4FB-588D-49A8-99D9-7EF62B32714B}" presName="FiveNodes_3" presStyleLbl="node1" presStyleIdx="2" presStyleCnt="5" custScaleY="86417" custLinFactNeighborY="144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F599B4-E7DB-4F80-AC81-8C4D59D4C2D9}" type="pres">
      <dgm:prSet presAssocID="{FE68B4FB-588D-49A8-99D9-7EF62B32714B}" presName="FiveNodes_4" presStyleLbl="node1" presStyleIdx="3" presStyleCnt="5" custScaleY="86417" custLinFactNeighborY="15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0A59A5-2C52-4C34-A553-81E96158523F}" type="pres">
      <dgm:prSet presAssocID="{FE68B4FB-588D-49A8-99D9-7EF62B32714B}" presName="FiveNodes_5" presStyleLbl="node1" presStyleIdx="4" presStyleCnt="5" custScaleY="86417" custLinFactNeighborY="-113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11B693-C614-4A76-97D8-AECBDCCAF911}" type="pres">
      <dgm:prSet presAssocID="{FE68B4FB-588D-49A8-99D9-7EF62B32714B}" presName="FiveConn_1-2" presStyleLbl="fgAccFollowNode1" presStyleIdx="0" presStyleCnt="4" custLinFactNeighborX="-31887" custLinFactNeighborY="215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48F131CE-33FF-4156-8D1C-4C70CBD4C0F4}" type="pres">
      <dgm:prSet presAssocID="{FE68B4FB-588D-49A8-99D9-7EF62B32714B}" presName="FiveConn_2-3" presStyleLbl="fgAccFollowNode1" presStyleIdx="1" presStyleCnt="4" custLinFactNeighborX="-22746" custLinFactNeighborY="11841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B5C7A11-5E0E-4862-9C65-620AFF19C4CF}" type="pres">
      <dgm:prSet presAssocID="{FE68B4FB-588D-49A8-99D9-7EF62B32714B}" presName="FiveConn_3-4" presStyleLbl="fgAccFollowNode1" presStyleIdx="2" presStyleCnt="4" custLinFactNeighborX="-26554" custLinFactNeighborY="394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5A306DB5-B241-479F-896C-3CAB7A9F5B73}" type="pres">
      <dgm:prSet presAssocID="{FE68B4FB-588D-49A8-99D9-7EF62B32714B}" presName="FiveConn_4-5" presStyleLbl="fgAccFollowNode1" presStyleIdx="3" presStyleCnt="4" custLinFactNeighborX="-17412" custLinFactNeighborY="-1758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EAA7A12-49BA-4348-9A82-E636B9CA8781}" type="pres">
      <dgm:prSet presAssocID="{FE68B4FB-588D-49A8-99D9-7EF62B32714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87E3BD-8528-47AE-8057-EC2047397266}" type="pres">
      <dgm:prSet presAssocID="{FE68B4FB-588D-49A8-99D9-7EF62B32714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F53637-A07C-4F15-9AF0-02F11CFF8A3E}" type="pres">
      <dgm:prSet presAssocID="{FE68B4FB-588D-49A8-99D9-7EF62B32714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CD8576-D679-41AD-A0C4-E37FB0E3CC5D}" type="pres">
      <dgm:prSet presAssocID="{FE68B4FB-588D-49A8-99D9-7EF62B32714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0FA75D-6311-4D7A-9340-C67729590C59}" type="pres">
      <dgm:prSet presAssocID="{FE68B4FB-588D-49A8-99D9-7EF62B32714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13972C-E366-4FE2-A03F-BCDFC3CF6238}" srcId="{AA3C4015-56F1-40BD-B188-323752AFA03A}" destId="{A85D512B-A688-4A14-AAE4-E74067127973}" srcOrd="0" destOrd="0" parTransId="{143305F6-0453-4888-BDD9-ADF45624CDD4}" sibTransId="{6DBFB6C7-03A6-4E71-97A7-1588F2BB7383}"/>
    <dgm:cxn modelId="{94E3D188-2804-4670-9803-85E3DDED0CE0}" type="presOf" srcId="{EBFBFF83-73EE-4CA4-A93C-CD4BDF962879}" destId="{3A1574CA-1890-4FFB-BEBB-35FDC8FE172E}" srcOrd="0" destOrd="0" presId="urn:microsoft.com/office/officeart/2005/8/layout/vProcess5"/>
    <dgm:cxn modelId="{3DCB61D9-44D2-476C-A8A7-B0886E9F4320}" srcId="{FE68B4FB-588D-49A8-99D9-7EF62B32714B}" destId="{90D84346-1C04-40FA-B902-91DE4BE34DC9}" srcOrd="4" destOrd="0" parTransId="{E73278E1-8C9D-4F8F-B2E4-A936007758A5}" sibTransId="{F2E69C5D-094D-43E7-ACB7-EE2281D954C6}"/>
    <dgm:cxn modelId="{D30CC8C3-5084-49F2-92AA-9E21A46B7E37}" type="presOf" srcId="{6008DBA9-E94B-4595-8406-FC998E0109E0}" destId="{DCF599B4-E7DB-4F80-AC81-8C4D59D4C2D9}" srcOrd="0" destOrd="0" presId="urn:microsoft.com/office/officeart/2005/8/layout/vProcess5"/>
    <dgm:cxn modelId="{B940DB22-0E55-4C2B-BA6A-5ECD3F75940A}" srcId="{FE68B4FB-588D-49A8-99D9-7EF62B32714B}" destId="{AA3C4015-56F1-40BD-B188-323752AFA03A}" srcOrd="0" destOrd="0" parTransId="{F56BB98C-43DB-47A6-8B04-53872B049D38}" sibTransId="{E1AF0CFA-7A5A-45BE-B405-F20D946C0693}"/>
    <dgm:cxn modelId="{FE11C1A5-8172-4BFF-90E8-BAA2AAA0CD4F}" type="presOf" srcId="{2CD8041C-3B53-49D5-A291-0720162C853A}" destId="{5A306DB5-B241-479F-896C-3CAB7A9F5B73}" srcOrd="0" destOrd="0" presId="urn:microsoft.com/office/officeart/2005/8/layout/vProcess5"/>
    <dgm:cxn modelId="{302C848A-A057-4235-A650-63FDBFC0CCD1}" type="presOf" srcId="{85E99A6E-FF64-4CB7-8792-1C23C3160D39}" destId="{E2F53637-A07C-4F15-9AF0-02F11CFF8A3E}" srcOrd="1" destOrd="0" presId="urn:microsoft.com/office/officeart/2005/8/layout/vProcess5"/>
    <dgm:cxn modelId="{5CD43586-6911-4E1F-80C9-2F4826838D1E}" type="presOf" srcId="{E1AF0CFA-7A5A-45BE-B405-F20D946C0693}" destId="{B311B693-C614-4A76-97D8-AECBDCCAF911}" srcOrd="0" destOrd="0" presId="urn:microsoft.com/office/officeart/2005/8/layout/vProcess5"/>
    <dgm:cxn modelId="{8203E855-3DAF-4760-9800-F8C106B2EBD6}" type="presOf" srcId="{6008DBA9-E94B-4595-8406-FC998E0109E0}" destId="{03CD8576-D679-41AD-A0C4-E37FB0E3CC5D}" srcOrd="1" destOrd="0" presId="urn:microsoft.com/office/officeart/2005/8/layout/vProcess5"/>
    <dgm:cxn modelId="{7537A7F6-7B58-4097-8008-1DE111FD472D}" type="presOf" srcId="{0DFE2297-E9B6-4EA5-90A2-0B6F7376C706}" destId="{0D87E3BD-8528-47AE-8057-EC2047397266}" srcOrd="1" destOrd="1" presId="urn:microsoft.com/office/officeart/2005/8/layout/vProcess5"/>
    <dgm:cxn modelId="{A0054147-48EE-43F5-B7D2-D9AD9D02D294}" type="presOf" srcId="{FE68B4FB-588D-49A8-99D9-7EF62B32714B}" destId="{97E3E30D-E479-4270-BD0C-BEAC6055BE8B}" srcOrd="0" destOrd="0" presId="urn:microsoft.com/office/officeart/2005/8/layout/vProcess5"/>
    <dgm:cxn modelId="{89884AF2-6E62-4069-ADA8-504425059D6B}" srcId="{FE68B4FB-588D-49A8-99D9-7EF62B32714B}" destId="{6008DBA9-E94B-4595-8406-FC998E0109E0}" srcOrd="3" destOrd="0" parTransId="{4DC7F40A-8A6F-48F8-8DD9-DBA2A2C3F11E}" sibTransId="{2CD8041C-3B53-49D5-A291-0720162C853A}"/>
    <dgm:cxn modelId="{B62F7D73-042C-4B46-88AD-583D9121CF1F}" type="presOf" srcId="{AA3C4015-56F1-40BD-B188-323752AFA03A}" destId="{19D4B7F9-DC3F-46CF-B575-F88B6143C2B9}" srcOrd="0" destOrd="0" presId="urn:microsoft.com/office/officeart/2005/8/layout/vProcess5"/>
    <dgm:cxn modelId="{F92D7E69-42AB-4BFC-A7BF-C64716A2CA32}" srcId="{FE68B4FB-588D-49A8-99D9-7EF62B32714B}" destId="{85E99A6E-FF64-4CB7-8792-1C23C3160D39}" srcOrd="2" destOrd="0" parTransId="{80ACCA6F-BD52-455B-B9DC-D02D4CD0448B}" sibTransId="{18A34D4B-3E9C-496C-86AF-5E9A0895D750}"/>
    <dgm:cxn modelId="{D15890A5-54B8-4B0F-A248-7B3C31412038}" type="presOf" srcId="{85E99A6E-FF64-4CB7-8792-1C23C3160D39}" destId="{C569A082-8951-4C41-A9FB-B122BD7F0C6C}" srcOrd="0" destOrd="0" presId="urn:microsoft.com/office/officeart/2005/8/layout/vProcess5"/>
    <dgm:cxn modelId="{D4C7879F-D948-46F0-A1CB-FB962AB4D362}" type="presOf" srcId="{EBFBFF83-73EE-4CA4-A93C-CD4BDF962879}" destId="{0D87E3BD-8528-47AE-8057-EC2047397266}" srcOrd="1" destOrd="0" presId="urn:microsoft.com/office/officeart/2005/8/layout/vProcess5"/>
    <dgm:cxn modelId="{ADE7AEE5-E554-478B-8B16-5E1C2C9C3F51}" type="presOf" srcId="{8D106A11-9F75-48FE-885A-0CEBF8226980}" destId="{48F131CE-33FF-4156-8D1C-4C70CBD4C0F4}" srcOrd="0" destOrd="0" presId="urn:microsoft.com/office/officeart/2005/8/layout/vProcess5"/>
    <dgm:cxn modelId="{7E1FC1B1-FB49-4EC3-A3F7-FCB793659C80}" type="presOf" srcId="{18A34D4B-3E9C-496C-86AF-5E9A0895D750}" destId="{0B5C7A11-5E0E-4862-9C65-620AFF19C4CF}" srcOrd="0" destOrd="0" presId="urn:microsoft.com/office/officeart/2005/8/layout/vProcess5"/>
    <dgm:cxn modelId="{D3B03BE1-5FDB-4F5F-A94E-2FE72635138E}" type="presOf" srcId="{0DFE2297-E9B6-4EA5-90A2-0B6F7376C706}" destId="{3A1574CA-1890-4FFB-BEBB-35FDC8FE172E}" srcOrd="0" destOrd="1" presId="urn:microsoft.com/office/officeart/2005/8/layout/vProcess5"/>
    <dgm:cxn modelId="{5054210A-093C-4FB6-ACE5-46E78F1C4F95}" type="presOf" srcId="{90D84346-1C04-40FA-B902-91DE4BE34DC9}" destId="{670A59A5-2C52-4C34-A553-81E96158523F}" srcOrd="0" destOrd="0" presId="urn:microsoft.com/office/officeart/2005/8/layout/vProcess5"/>
    <dgm:cxn modelId="{EE681F75-FCD8-49BE-A875-CDD1BB09859E}" srcId="{EBFBFF83-73EE-4CA4-A93C-CD4BDF962879}" destId="{0DFE2297-E9B6-4EA5-90A2-0B6F7376C706}" srcOrd="0" destOrd="0" parTransId="{6CE87891-2748-4896-B797-EC5446AE7598}" sibTransId="{80CAA913-508F-4EE0-B35E-4174DECBD311}"/>
    <dgm:cxn modelId="{3B3D0F49-483F-4890-B964-734F0D01EC95}" type="presOf" srcId="{90D84346-1C04-40FA-B902-91DE4BE34DC9}" destId="{080FA75D-6311-4D7A-9340-C67729590C59}" srcOrd="1" destOrd="0" presId="urn:microsoft.com/office/officeart/2005/8/layout/vProcess5"/>
    <dgm:cxn modelId="{DE040C8C-676B-4004-8FEF-0FEF47E362F3}" type="presOf" srcId="{A85D512B-A688-4A14-AAE4-E74067127973}" destId="{9EAA7A12-49BA-4348-9A82-E636B9CA8781}" srcOrd="1" destOrd="1" presId="urn:microsoft.com/office/officeart/2005/8/layout/vProcess5"/>
    <dgm:cxn modelId="{BBD0A1CA-051D-450B-9538-109A0CCAB1CE}" type="presOf" srcId="{AA3C4015-56F1-40BD-B188-323752AFA03A}" destId="{9EAA7A12-49BA-4348-9A82-E636B9CA8781}" srcOrd="1" destOrd="0" presId="urn:microsoft.com/office/officeart/2005/8/layout/vProcess5"/>
    <dgm:cxn modelId="{74DF0526-574F-4CDC-AC50-3B3DF9EEFA03}" type="presOf" srcId="{A85D512B-A688-4A14-AAE4-E74067127973}" destId="{19D4B7F9-DC3F-46CF-B575-F88B6143C2B9}" srcOrd="0" destOrd="1" presId="urn:microsoft.com/office/officeart/2005/8/layout/vProcess5"/>
    <dgm:cxn modelId="{5CABB84A-4FAE-4659-B4AB-E3E0354A24C2}" srcId="{FE68B4FB-588D-49A8-99D9-7EF62B32714B}" destId="{EBFBFF83-73EE-4CA4-A93C-CD4BDF962879}" srcOrd="1" destOrd="0" parTransId="{4E76AADC-5C0C-4085-9B05-C4F733A8B8C0}" sibTransId="{8D106A11-9F75-48FE-885A-0CEBF8226980}"/>
    <dgm:cxn modelId="{7CEE691D-31FD-4180-BBD7-5A04D91D3818}" type="presParOf" srcId="{97E3E30D-E479-4270-BD0C-BEAC6055BE8B}" destId="{574D44A3-1539-4A10-AC35-771E5560F98D}" srcOrd="0" destOrd="0" presId="urn:microsoft.com/office/officeart/2005/8/layout/vProcess5"/>
    <dgm:cxn modelId="{A1EBD78A-6CFA-4BFC-9DAA-89EAD9CAAD78}" type="presParOf" srcId="{97E3E30D-E479-4270-BD0C-BEAC6055BE8B}" destId="{19D4B7F9-DC3F-46CF-B575-F88B6143C2B9}" srcOrd="1" destOrd="0" presId="urn:microsoft.com/office/officeart/2005/8/layout/vProcess5"/>
    <dgm:cxn modelId="{09CC4F80-15DC-4DA0-80E2-F937CAF5F5C7}" type="presParOf" srcId="{97E3E30D-E479-4270-BD0C-BEAC6055BE8B}" destId="{3A1574CA-1890-4FFB-BEBB-35FDC8FE172E}" srcOrd="2" destOrd="0" presId="urn:microsoft.com/office/officeart/2005/8/layout/vProcess5"/>
    <dgm:cxn modelId="{38286778-17AC-47C1-98CD-A62215C039EB}" type="presParOf" srcId="{97E3E30D-E479-4270-BD0C-BEAC6055BE8B}" destId="{C569A082-8951-4C41-A9FB-B122BD7F0C6C}" srcOrd="3" destOrd="0" presId="urn:microsoft.com/office/officeart/2005/8/layout/vProcess5"/>
    <dgm:cxn modelId="{A3C9C168-C3BC-4D8F-BA30-28D1C452017F}" type="presParOf" srcId="{97E3E30D-E479-4270-BD0C-BEAC6055BE8B}" destId="{DCF599B4-E7DB-4F80-AC81-8C4D59D4C2D9}" srcOrd="4" destOrd="0" presId="urn:microsoft.com/office/officeart/2005/8/layout/vProcess5"/>
    <dgm:cxn modelId="{1F0B89B9-C322-4755-B336-CE23F4ED1DA2}" type="presParOf" srcId="{97E3E30D-E479-4270-BD0C-BEAC6055BE8B}" destId="{670A59A5-2C52-4C34-A553-81E96158523F}" srcOrd="5" destOrd="0" presId="urn:microsoft.com/office/officeart/2005/8/layout/vProcess5"/>
    <dgm:cxn modelId="{BB0C5F17-2C55-4232-8782-8075294C0597}" type="presParOf" srcId="{97E3E30D-E479-4270-BD0C-BEAC6055BE8B}" destId="{B311B693-C614-4A76-97D8-AECBDCCAF911}" srcOrd="6" destOrd="0" presId="urn:microsoft.com/office/officeart/2005/8/layout/vProcess5"/>
    <dgm:cxn modelId="{DC7CA826-2661-4D53-BB7A-09346E03010C}" type="presParOf" srcId="{97E3E30D-E479-4270-BD0C-BEAC6055BE8B}" destId="{48F131CE-33FF-4156-8D1C-4C70CBD4C0F4}" srcOrd="7" destOrd="0" presId="urn:microsoft.com/office/officeart/2005/8/layout/vProcess5"/>
    <dgm:cxn modelId="{961C2F9E-AF62-49D7-A415-7880BDF7AF13}" type="presParOf" srcId="{97E3E30D-E479-4270-BD0C-BEAC6055BE8B}" destId="{0B5C7A11-5E0E-4862-9C65-620AFF19C4CF}" srcOrd="8" destOrd="0" presId="urn:microsoft.com/office/officeart/2005/8/layout/vProcess5"/>
    <dgm:cxn modelId="{6B147FF8-7EF9-4315-9D01-BA5E70D8434A}" type="presParOf" srcId="{97E3E30D-E479-4270-BD0C-BEAC6055BE8B}" destId="{5A306DB5-B241-479F-896C-3CAB7A9F5B73}" srcOrd="9" destOrd="0" presId="urn:microsoft.com/office/officeart/2005/8/layout/vProcess5"/>
    <dgm:cxn modelId="{B485B0FB-D0F2-466F-954D-95DA1A01E840}" type="presParOf" srcId="{97E3E30D-E479-4270-BD0C-BEAC6055BE8B}" destId="{9EAA7A12-49BA-4348-9A82-E636B9CA8781}" srcOrd="10" destOrd="0" presId="urn:microsoft.com/office/officeart/2005/8/layout/vProcess5"/>
    <dgm:cxn modelId="{06139153-9A7A-413B-9028-0435A27E9592}" type="presParOf" srcId="{97E3E30D-E479-4270-BD0C-BEAC6055BE8B}" destId="{0D87E3BD-8528-47AE-8057-EC2047397266}" srcOrd="11" destOrd="0" presId="urn:microsoft.com/office/officeart/2005/8/layout/vProcess5"/>
    <dgm:cxn modelId="{BB68997E-1B2F-4405-96A2-C720AF9DDD90}" type="presParOf" srcId="{97E3E30D-E479-4270-BD0C-BEAC6055BE8B}" destId="{E2F53637-A07C-4F15-9AF0-02F11CFF8A3E}" srcOrd="12" destOrd="0" presId="urn:microsoft.com/office/officeart/2005/8/layout/vProcess5"/>
    <dgm:cxn modelId="{C9BF36EA-C43E-467D-A112-400618FA8755}" type="presParOf" srcId="{97E3E30D-E479-4270-BD0C-BEAC6055BE8B}" destId="{03CD8576-D679-41AD-A0C4-E37FB0E3CC5D}" srcOrd="13" destOrd="0" presId="urn:microsoft.com/office/officeart/2005/8/layout/vProcess5"/>
    <dgm:cxn modelId="{1B198B97-D84D-4709-BAFD-BC2BCD9192C3}" type="presParOf" srcId="{97E3E30D-E479-4270-BD0C-BEAC6055BE8B}" destId="{080FA75D-6311-4D7A-9340-C67729590C5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1" csCatId="colorful" phldr="1"/>
      <dgm:spPr/>
    </dgm:pt>
    <dgm:pt modelId="{F58562A3-302D-491D-8DA4-0487B2AD2D3E}">
      <dgm:prSet phldrT="[文本]" custT="1"/>
      <dgm:spPr/>
      <dgm:t>
        <a:bodyPr/>
        <a:lstStyle/>
        <a:p>
          <a:r>
            <a:rPr lang="en-US" altLang="zh-CN" sz="1600" dirty="0" smtClean="0"/>
            <a:t>definition of vars, objs, calls</a:t>
          </a:r>
          <a:endParaRPr lang="zh-CN" altLang="en-US" sz="1600" dirty="0"/>
        </a:p>
      </dgm:t>
    </dgm:pt>
    <dgm:pt modelId="{AC0BC3ED-16DD-431B-9441-1E373F42C854}" type="parTrans" cxnId="{485FDF7A-F590-4966-BD63-89656849D04A}">
      <dgm:prSet/>
      <dgm:spPr/>
      <dgm:t>
        <a:bodyPr/>
        <a:lstStyle/>
        <a:p>
          <a:endParaRPr lang="zh-CN" altLang="en-US" sz="1600"/>
        </a:p>
      </dgm:t>
    </dgm:pt>
    <dgm:pt modelId="{A1D5E846-C0C6-4FBA-8BF3-ED66ACE593D6}" type="sibTrans" cxnId="{485FDF7A-F590-4966-BD63-89656849D04A}">
      <dgm:prSet custT="1"/>
      <dgm:spPr/>
      <dgm:t>
        <a:bodyPr/>
        <a:lstStyle/>
        <a:p>
          <a:endParaRPr lang="zh-CN" altLang="en-US" sz="700"/>
        </a:p>
      </dgm:t>
    </dgm:pt>
    <dgm:pt modelId="{164EB7D1-D1F8-4664-BAAB-AB29E6D65D58}">
      <dgm:prSet phldrT="[文本]" custT="1"/>
      <dgm:spPr/>
      <dgm:t>
        <a:bodyPr/>
        <a:lstStyle/>
        <a:p>
          <a:r>
            <a:rPr lang="en-US" altLang="zh-CN" sz="1600" dirty="0" smtClean="0"/>
            <a:t>statements block</a:t>
          </a:r>
        </a:p>
        <a:p>
          <a:r>
            <a:rPr lang="en-US" altLang="zh-CN" sz="1600" dirty="0" smtClean="0"/>
            <a:t>(using those vars, objs, calls above)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 sz="1600"/>
        </a:p>
      </dgm:t>
    </dgm:pt>
    <dgm:pt modelId="{D73EAFA2-6902-4737-AD7D-DC8EFBF43449}" type="sibTrans" cxnId="{3739947B-AFAA-4BD4-BEE4-B680B4C84142}">
      <dgm:prSet custT="1"/>
      <dgm:spPr/>
      <dgm:t>
        <a:bodyPr/>
        <a:lstStyle/>
        <a:p>
          <a:endParaRPr lang="zh-CN" altLang="en-US" sz="700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600" dirty="0" smtClean="0"/>
            <a:t>Continue to use those vars, objs</a:t>
          </a:r>
          <a:endParaRPr lang="zh-CN" altLang="en-US" sz="1600" dirty="0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 sz="160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 sz="1600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A8894395-3D31-4C25-96BA-F3F7142B1747}" type="pres">
      <dgm:prSet presAssocID="{F58562A3-302D-491D-8DA4-0487B2AD2D3E}" presName="node" presStyleLbl="node1" presStyleIdx="0" presStyleCnt="3" custScaleX="277776" custScaleY="59157" custLinFactNeighborX="28225" custLinFactNeighborY="-1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A766E-089A-43E5-B8A3-6969514557AF}" type="pres">
      <dgm:prSet presAssocID="{A1D5E846-C0C6-4FBA-8BF3-ED66ACE593D6}" presName="sibTrans" presStyleLbl="sibTrans2D1" presStyleIdx="0" presStyleCnt="2" custFlipHor="1" custScaleX="57904" custScaleY="60386"/>
      <dgm:spPr/>
      <dgm:t>
        <a:bodyPr/>
        <a:lstStyle/>
        <a:p>
          <a:endParaRPr lang="en-CA"/>
        </a:p>
      </dgm:t>
    </dgm:pt>
    <dgm:pt modelId="{C083C69F-5BF2-40DF-B55B-4E791A75B759}" type="pres">
      <dgm:prSet presAssocID="{A1D5E846-C0C6-4FBA-8BF3-ED66ACE593D6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80C6C6C9-8B19-4A66-AF11-D05E6127B6DA}" type="pres">
      <dgm:prSet presAssocID="{164EB7D1-D1F8-4664-BAAB-AB29E6D65D58}" presName="node" presStyleLbl="node1" presStyleIdx="1" presStyleCnt="3" custScaleX="277776" custScaleY="1799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1" presStyleCnt="2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1" presStyleCnt="2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2" presStyleCnt="3" custScaleX="277776" custScaleY="661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C73F0EE-08C3-4A73-818F-CA3A017D9F2C}" type="presOf" srcId="{D73EAFA2-6902-4737-AD7D-DC8EFBF43449}" destId="{7B043EEA-7F66-4619-B5F7-02E0C6DCF88E}" srcOrd="0" destOrd="0" presId="urn:microsoft.com/office/officeart/2005/8/layout/process2"/>
    <dgm:cxn modelId="{3739947B-AFAA-4BD4-BEE4-B680B4C84142}" srcId="{85A4A205-32FD-499E-8E4C-2B0E9F381843}" destId="{164EB7D1-D1F8-4664-BAAB-AB29E6D65D58}" srcOrd="1" destOrd="0" parTransId="{0ECC2FC1-97A6-455F-9084-FFB8C272B1C7}" sibTransId="{D73EAFA2-6902-4737-AD7D-DC8EFBF43449}"/>
    <dgm:cxn modelId="{D7D04AC1-F68D-4A87-834B-DF191F373E6B}" type="presOf" srcId="{F58562A3-302D-491D-8DA4-0487B2AD2D3E}" destId="{A8894395-3D31-4C25-96BA-F3F7142B1747}" srcOrd="0" destOrd="0" presId="urn:microsoft.com/office/officeart/2005/8/layout/process2"/>
    <dgm:cxn modelId="{79A9EBB2-0A2B-400A-B99B-8EB49B1897A8}" type="presOf" srcId="{85A4A205-32FD-499E-8E4C-2B0E9F381843}" destId="{237D3FEB-D144-4D42-A8DE-32E0B6D22617}" srcOrd="0" destOrd="0" presId="urn:microsoft.com/office/officeart/2005/8/layout/process2"/>
    <dgm:cxn modelId="{E0E00F81-140E-4C98-89F4-9D8C2C84686C}" type="presOf" srcId="{820F6F9C-04DA-49FF-B151-13F4105796B6}" destId="{4C31245E-8663-4DAD-873A-4C685AE542B3}" srcOrd="0" destOrd="0" presId="urn:microsoft.com/office/officeart/2005/8/layout/process2"/>
    <dgm:cxn modelId="{95B2411D-DBAB-442B-A3C5-C25276ED49DA}" type="presOf" srcId="{A1D5E846-C0C6-4FBA-8BF3-ED66ACE593D6}" destId="{C083C69F-5BF2-40DF-B55B-4E791A75B759}" srcOrd="1" destOrd="0" presId="urn:microsoft.com/office/officeart/2005/8/layout/process2"/>
    <dgm:cxn modelId="{D22D9DD1-5CB9-4142-97F6-C7A5AB909ABC}" type="presOf" srcId="{164EB7D1-D1F8-4664-BAAB-AB29E6D65D58}" destId="{80C6C6C9-8B19-4A66-AF11-D05E6127B6DA}" srcOrd="0" destOrd="0" presId="urn:microsoft.com/office/officeart/2005/8/layout/process2"/>
    <dgm:cxn modelId="{C390D264-0D19-4657-BBD8-F0B1CF02C23D}" srcId="{85A4A205-32FD-499E-8E4C-2B0E9F381843}" destId="{820F6F9C-04DA-49FF-B151-13F4105796B6}" srcOrd="2" destOrd="0" parTransId="{F4BE6300-2E50-44EE-B769-0C184EA60715}" sibTransId="{6AECAA5E-689C-4300-B1E4-62750297ED47}"/>
    <dgm:cxn modelId="{E2D424CA-2BD0-47E6-AEEA-3A03146A33FC}" type="presOf" srcId="{A1D5E846-C0C6-4FBA-8BF3-ED66ACE593D6}" destId="{DB5A766E-089A-43E5-B8A3-6969514557AF}" srcOrd="0" destOrd="0" presId="urn:microsoft.com/office/officeart/2005/8/layout/process2"/>
    <dgm:cxn modelId="{BC1D11D6-54CF-4BDA-97A7-B1B6FC9F3817}" type="presOf" srcId="{D73EAFA2-6902-4737-AD7D-DC8EFBF43449}" destId="{4BFB6C4C-29A3-4943-9DDA-9437D284E8E3}" srcOrd="1" destOrd="0" presId="urn:microsoft.com/office/officeart/2005/8/layout/process2"/>
    <dgm:cxn modelId="{485FDF7A-F590-4966-BD63-89656849D04A}" srcId="{85A4A205-32FD-499E-8E4C-2B0E9F381843}" destId="{F58562A3-302D-491D-8DA4-0487B2AD2D3E}" srcOrd="0" destOrd="0" parTransId="{AC0BC3ED-16DD-431B-9441-1E373F42C854}" sibTransId="{A1D5E846-C0C6-4FBA-8BF3-ED66ACE593D6}"/>
    <dgm:cxn modelId="{1CD0E767-73D6-4D52-AB67-3D17F8881644}" type="presParOf" srcId="{237D3FEB-D144-4D42-A8DE-32E0B6D22617}" destId="{A8894395-3D31-4C25-96BA-F3F7142B1747}" srcOrd="0" destOrd="0" presId="urn:microsoft.com/office/officeart/2005/8/layout/process2"/>
    <dgm:cxn modelId="{58B07EFF-7E6C-4BE5-82A6-15C18EC428A1}" type="presParOf" srcId="{237D3FEB-D144-4D42-A8DE-32E0B6D22617}" destId="{DB5A766E-089A-43E5-B8A3-6969514557AF}" srcOrd="1" destOrd="0" presId="urn:microsoft.com/office/officeart/2005/8/layout/process2"/>
    <dgm:cxn modelId="{7E33404F-3DFA-4A3F-923C-42F2B899543E}" type="presParOf" srcId="{DB5A766E-089A-43E5-B8A3-6969514557AF}" destId="{C083C69F-5BF2-40DF-B55B-4E791A75B759}" srcOrd="0" destOrd="0" presId="urn:microsoft.com/office/officeart/2005/8/layout/process2"/>
    <dgm:cxn modelId="{2EDDBD90-196F-4638-89CC-A324016ECAEF}" type="presParOf" srcId="{237D3FEB-D144-4D42-A8DE-32E0B6D22617}" destId="{80C6C6C9-8B19-4A66-AF11-D05E6127B6DA}" srcOrd="2" destOrd="0" presId="urn:microsoft.com/office/officeart/2005/8/layout/process2"/>
    <dgm:cxn modelId="{0457DDEF-B924-4F0C-9F6C-00C6B30B8C71}" type="presParOf" srcId="{237D3FEB-D144-4D42-A8DE-32E0B6D22617}" destId="{7B043EEA-7F66-4619-B5F7-02E0C6DCF88E}" srcOrd="3" destOrd="0" presId="urn:microsoft.com/office/officeart/2005/8/layout/process2"/>
    <dgm:cxn modelId="{B257E982-89BB-4447-BD32-90DFE36942D1}" type="presParOf" srcId="{7B043EEA-7F66-4619-B5F7-02E0C6DCF88E}" destId="{4BFB6C4C-29A3-4943-9DDA-9437D284E8E3}" srcOrd="0" destOrd="0" presId="urn:microsoft.com/office/officeart/2005/8/layout/process2"/>
    <dgm:cxn modelId="{C8D5683A-0876-45B7-B02D-E94650F705DE}" type="presParOf" srcId="{237D3FEB-D144-4D42-A8DE-32E0B6D22617}" destId="{4C31245E-8663-4DAD-873A-4C685AE542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1" csCatId="colorful" phldr="1"/>
      <dgm:spPr/>
    </dgm:pt>
    <dgm:pt modelId="{F58562A3-302D-491D-8DA4-0487B2AD2D3E}">
      <dgm:prSet phldrT="[文本]" custT="1"/>
      <dgm:spPr/>
      <dgm:t>
        <a:bodyPr/>
        <a:lstStyle/>
        <a:p>
          <a:r>
            <a:rPr lang="en-US" altLang="zh-CN" sz="1600" dirty="0" smtClean="0"/>
            <a:t>definition of vars, objs, calls</a:t>
          </a:r>
          <a:endParaRPr lang="zh-CN" altLang="en-US" sz="1600" dirty="0"/>
        </a:p>
      </dgm:t>
    </dgm:pt>
    <dgm:pt modelId="{AC0BC3ED-16DD-431B-9441-1E373F42C854}" type="parTrans" cxnId="{485FDF7A-F590-4966-BD63-89656849D04A}">
      <dgm:prSet/>
      <dgm:spPr/>
      <dgm:t>
        <a:bodyPr/>
        <a:lstStyle/>
        <a:p>
          <a:endParaRPr lang="zh-CN" altLang="en-US" sz="1800"/>
        </a:p>
      </dgm:t>
    </dgm:pt>
    <dgm:pt modelId="{A1D5E846-C0C6-4FBA-8BF3-ED66ACE593D6}" type="sibTrans" cxnId="{485FDF7A-F590-4966-BD63-89656849D04A}">
      <dgm:prSet custT="1"/>
      <dgm:spPr/>
      <dgm:t>
        <a:bodyPr/>
        <a:lstStyle/>
        <a:p>
          <a:endParaRPr lang="zh-CN" altLang="en-US" sz="1600"/>
        </a:p>
      </dgm:t>
    </dgm:pt>
    <dgm:pt modelId="{164EB7D1-D1F8-4664-BAAB-AB29E6D65D58}">
      <dgm:prSet phldrT="[文本]" custT="1"/>
      <dgm:spPr/>
      <dgm:t>
        <a:bodyPr/>
        <a:lstStyle/>
        <a:p>
          <a:r>
            <a:rPr lang="en-US" altLang="zh-CN" sz="1600" dirty="0" smtClean="0"/>
            <a:t>(vars, objs) = helper_func (vars, objs, calls)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 sz="1800"/>
        </a:p>
      </dgm:t>
    </dgm:pt>
    <dgm:pt modelId="{D73EAFA2-6902-4737-AD7D-DC8EFBF43449}" type="sibTrans" cxnId="{3739947B-AFAA-4BD4-BEE4-B680B4C84142}">
      <dgm:prSet custT="1"/>
      <dgm:spPr/>
      <dgm:t>
        <a:bodyPr/>
        <a:lstStyle/>
        <a:p>
          <a:endParaRPr lang="zh-CN" altLang="en-US" sz="1600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600" dirty="0" smtClean="0"/>
            <a:t>Continue to use those vars, objs </a:t>
          </a:r>
          <a:endParaRPr lang="zh-CN" altLang="en-US" sz="1600" dirty="0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 sz="180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 sz="1800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A8894395-3D31-4C25-96BA-F3F7142B1747}" type="pres">
      <dgm:prSet presAssocID="{F58562A3-302D-491D-8DA4-0487B2AD2D3E}" presName="node" presStyleLbl="node1" presStyleIdx="0" presStyleCnt="3" custScaleX="277776" custScaleY="37386" custLinFactNeighborX="28225" custLinFactNeighborY="-1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A766E-089A-43E5-B8A3-6969514557AF}" type="pres">
      <dgm:prSet presAssocID="{A1D5E846-C0C6-4FBA-8BF3-ED66ACE593D6}" presName="sibTrans" presStyleLbl="sibTrans2D1" presStyleIdx="0" presStyleCnt="2" custFlipHor="1" custScaleX="57904" custScaleY="60386"/>
      <dgm:spPr/>
      <dgm:t>
        <a:bodyPr/>
        <a:lstStyle/>
        <a:p>
          <a:endParaRPr lang="en-CA"/>
        </a:p>
      </dgm:t>
    </dgm:pt>
    <dgm:pt modelId="{C083C69F-5BF2-40DF-B55B-4E791A75B759}" type="pres">
      <dgm:prSet presAssocID="{A1D5E846-C0C6-4FBA-8BF3-ED66ACE593D6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80C6C6C9-8B19-4A66-AF11-D05E6127B6DA}" type="pres">
      <dgm:prSet presAssocID="{164EB7D1-D1F8-4664-BAAB-AB29E6D65D58}" presName="node" presStyleLbl="node1" presStyleIdx="1" presStyleCnt="3" custScaleX="277776" custScaleY="512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1" presStyleCnt="2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1" presStyleCnt="2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2" presStyleCnt="3" custScaleX="277776" custScaleY="403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4E189C-4932-4382-8E8C-969CEDC44BE6}" type="presOf" srcId="{820F6F9C-04DA-49FF-B151-13F4105796B6}" destId="{4C31245E-8663-4DAD-873A-4C685AE542B3}" srcOrd="0" destOrd="0" presId="urn:microsoft.com/office/officeart/2005/8/layout/process2"/>
    <dgm:cxn modelId="{EAF3E327-ACF0-4ABB-8622-D76186D35399}" type="presOf" srcId="{A1D5E846-C0C6-4FBA-8BF3-ED66ACE593D6}" destId="{DB5A766E-089A-43E5-B8A3-6969514557AF}" srcOrd="0" destOrd="0" presId="urn:microsoft.com/office/officeart/2005/8/layout/process2"/>
    <dgm:cxn modelId="{CD104F49-CC84-4A16-AF37-CEB3E1A1E34A}" type="presOf" srcId="{D73EAFA2-6902-4737-AD7D-DC8EFBF43449}" destId="{7B043EEA-7F66-4619-B5F7-02E0C6DCF88E}" srcOrd="0" destOrd="0" presId="urn:microsoft.com/office/officeart/2005/8/layout/process2"/>
    <dgm:cxn modelId="{186529FC-1DED-4C21-81EA-1D95D93999CF}" type="presOf" srcId="{D73EAFA2-6902-4737-AD7D-DC8EFBF43449}" destId="{4BFB6C4C-29A3-4943-9DDA-9437D284E8E3}" srcOrd="1" destOrd="0" presId="urn:microsoft.com/office/officeart/2005/8/layout/process2"/>
    <dgm:cxn modelId="{485FDF7A-F590-4966-BD63-89656849D04A}" srcId="{85A4A205-32FD-499E-8E4C-2B0E9F381843}" destId="{F58562A3-302D-491D-8DA4-0487B2AD2D3E}" srcOrd="0" destOrd="0" parTransId="{AC0BC3ED-16DD-431B-9441-1E373F42C854}" sibTransId="{A1D5E846-C0C6-4FBA-8BF3-ED66ACE593D6}"/>
    <dgm:cxn modelId="{2E69E1E6-0370-4FBC-9422-8716D58F2F02}" type="presOf" srcId="{A1D5E846-C0C6-4FBA-8BF3-ED66ACE593D6}" destId="{C083C69F-5BF2-40DF-B55B-4E791A75B759}" srcOrd="1" destOrd="0" presId="urn:microsoft.com/office/officeart/2005/8/layout/process2"/>
    <dgm:cxn modelId="{F487B766-4BF7-4960-A9A7-4731A07B843B}" type="presOf" srcId="{85A4A205-32FD-499E-8E4C-2B0E9F381843}" destId="{237D3FEB-D144-4D42-A8DE-32E0B6D22617}" srcOrd="0" destOrd="0" presId="urn:microsoft.com/office/officeart/2005/8/layout/process2"/>
    <dgm:cxn modelId="{24B1D096-FECF-4051-AADE-A77D6C9B8815}" type="presOf" srcId="{F58562A3-302D-491D-8DA4-0487B2AD2D3E}" destId="{A8894395-3D31-4C25-96BA-F3F7142B1747}" srcOrd="0" destOrd="0" presId="urn:microsoft.com/office/officeart/2005/8/layout/process2"/>
    <dgm:cxn modelId="{3739947B-AFAA-4BD4-BEE4-B680B4C84142}" srcId="{85A4A205-32FD-499E-8E4C-2B0E9F381843}" destId="{164EB7D1-D1F8-4664-BAAB-AB29E6D65D58}" srcOrd="1" destOrd="0" parTransId="{0ECC2FC1-97A6-455F-9084-FFB8C272B1C7}" sibTransId="{D73EAFA2-6902-4737-AD7D-DC8EFBF43449}"/>
    <dgm:cxn modelId="{B9DFB70F-2BDF-4306-AB2F-26B7F341391E}" type="presOf" srcId="{164EB7D1-D1F8-4664-BAAB-AB29E6D65D58}" destId="{80C6C6C9-8B19-4A66-AF11-D05E6127B6DA}" srcOrd="0" destOrd="0" presId="urn:microsoft.com/office/officeart/2005/8/layout/process2"/>
    <dgm:cxn modelId="{C390D264-0D19-4657-BBD8-F0B1CF02C23D}" srcId="{85A4A205-32FD-499E-8E4C-2B0E9F381843}" destId="{820F6F9C-04DA-49FF-B151-13F4105796B6}" srcOrd="2" destOrd="0" parTransId="{F4BE6300-2E50-44EE-B769-0C184EA60715}" sibTransId="{6AECAA5E-689C-4300-B1E4-62750297ED47}"/>
    <dgm:cxn modelId="{9315FADD-919F-4C75-8390-D8F504EE8D17}" type="presParOf" srcId="{237D3FEB-D144-4D42-A8DE-32E0B6D22617}" destId="{A8894395-3D31-4C25-96BA-F3F7142B1747}" srcOrd="0" destOrd="0" presId="urn:microsoft.com/office/officeart/2005/8/layout/process2"/>
    <dgm:cxn modelId="{0BE532A1-B997-45E5-B8E3-62CA253B1C6C}" type="presParOf" srcId="{237D3FEB-D144-4D42-A8DE-32E0B6D22617}" destId="{DB5A766E-089A-43E5-B8A3-6969514557AF}" srcOrd="1" destOrd="0" presId="urn:microsoft.com/office/officeart/2005/8/layout/process2"/>
    <dgm:cxn modelId="{1E13D9BC-1019-47AD-9982-72B74E4DA79C}" type="presParOf" srcId="{DB5A766E-089A-43E5-B8A3-6969514557AF}" destId="{C083C69F-5BF2-40DF-B55B-4E791A75B759}" srcOrd="0" destOrd="0" presId="urn:microsoft.com/office/officeart/2005/8/layout/process2"/>
    <dgm:cxn modelId="{84BA94C4-9F86-4084-B514-9984A2E2CB20}" type="presParOf" srcId="{237D3FEB-D144-4D42-A8DE-32E0B6D22617}" destId="{80C6C6C9-8B19-4A66-AF11-D05E6127B6DA}" srcOrd="2" destOrd="0" presId="urn:microsoft.com/office/officeart/2005/8/layout/process2"/>
    <dgm:cxn modelId="{AE05BCC5-BD29-4023-9F63-EB177F18C388}" type="presParOf" srcId="{237D3FEB-D144-4D42-A8DE-32E0B6D22617}" destId="{7B043EEA-7F66-4619-B5F7-02E0C6DCF88E}" srcOrd="3" destOrd="0" presId="urn:microsoft.com/office/officeart/2005/8/layout/process2"/>
    <dgm:cxn modelId="{64812192-BD6D-48C7-997E-835C6DA092FA}" type="presParOf" srcId="{7B043EEA-7F66-4619-B5F7-02E0C6DCF88E}" destId="{4BFB6C4C-29A3-4943-9DDA-9437D284E8E3}" srcOrd="0" destOrd="0" presId="urn:microsoft.com/office/officeart/2005/8/layout/process2"/>
    <dgm:cxn modelId="{86E5F674-14D1-43C9-9870-F0D48EDAE62D}" type="presParOf" srcId="{237D3FEB-D144-4D42-A8DE-32E0B6D22617}" destId="{4C31245E-8663-4DAD-873A-4C685AE542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1" csCatId="colorful" phldr="1"/>
      <dgm:spPr/>
    </dgm:pt>
    <dgm:pt modelId="{F58562A3-302D-491D-8DA4-0487B2AD2D3E}">
      <dgm:prSet phldrT="[文本]" custT="1"/>
      <dgm:spPr/>
      <dgm:t>
        <a:bodyPr/>
        <a:lstStyle/>
        <a:p>
          <a:r>
            <a:rPr lang="en-US" altLang="zh-CN" sz="1600" dirty="0" smtClean="0"/>
            <a:t>definition of vars, objs, calls</a:t>
          </a:r>
          <a:endParaRPr lang="zh-CN" altLang="en-US" sz="1600" dirty="0"/>
        </a:p>
      </dgm:t>
    </dgm:pt>
    <dgm:pt modelId="{AC0BC3ED-16DD-431B-9441-1E373F42C854}" type="parTrans" cxnId="{485FDF7A-F590-4966-BD63-89656849D04A}">
      <dgm:prSet/>
      <dgm:spPr/>
      <dgm:t>
        <a:bodyPr/>
        <a:lstStyle/>
        <a:p>
          <a:endParaRPr lang="zh-CN" altLang="en-US" sz="1600"/>
        </a:p>
      </dgm:t>
    </dgm:pt>
    <dgm:pt modelId="{A1D5E846-C0C6-4FBA-8BF3-ED66ACE593D6}" type="sibTrans" cxnId="{485FDF7A-F590-4966-BD63-89656849D04A}">
      <dgm:prSet custT="1"/>
      <dgm:spPr/>
      <dgm:t>
        <a:bodyPr/>
        <a:lstStyle/>
        <a:p>
          <a:endParaRPr lang="zh-CN" altLang="en-US" sz="700"/>
        </a:p>
      </dgm:t>
    </dgm:pt>
    <dgm:pt modelId="{164EB7D1-D1F8-4664-BAAB-AB29E6D65D58}">
      <dgm:prSet phldrT="[文本]" custT="1"/>
      <dgm:spPr/>
      <dgm:t>
        <a:bodyPr/>
        <a:lstStyle/>
        <a:p>
          <a:r>
            <a:rPr lang="en-US" altLang="zh-CN" sz="1600" dirty="0" smtClean="0"/>
            <a:t>statements block</a:t>
          </a:r>
        </a:p>
        <a:p>
          <a:r>
            <a:rPr lang="en-US" altLang="zh-CN" sz="1600" dirty="0" smtClean="0"/>
            <a:t>(using those vars, objs, calls above)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 sz="1600"/>
        </a:p>
      </dgm:t>
    </dgm:pt>
    <dgm:pt modelId="{D73EAFA2-6902-4737-AD7D-DC8EFBF43449}" type="sibTrans" cxnId="{3739947B-AFAA-4BD4-BEE4-B680B4C84142}">
      <dgm:prSet custT="1"/>
      <dgm:spPr/>
      <dgm:t>
        <a:bodyPr/>
        <a:lstStyle/>
        <a:p>
          <a:endParaRPr lang="zh-CN" altLang="en-US" sz="700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600" dirty="0" smtClean="0"/>
            <a:t>Continue to use those vars, objs</a:t>
          </a:r>
          <a:endParaRPr lang="zh-CN" altLang="en-US" sz="1600" dirty="0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 sz="160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 sz="1600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A8894395-3D31-4C25-96BA-F3F7142B1747}" type="pres">
      <dgm:prSet presAssocID="{F58562A3-302D-491D-8DA4-0487B2AD2D3E}" presName="node" presStyleLbl="node1" presStyleIdx="0" presStyleCnt="3" custScaleX="277776" custScaleY="59157" custLinFactNeighborX="28225" custLinFactNeighborY="-1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A766E-089A-43E5-B8A3-6969514557AF}" type="pres">
      <dgm:prSet presAssocID="{A1D5E846-C0C6-4FBA-8BF3-ED66ACE593D6}" presName="sibTrans" presStyleLbl="sibTrans2D1" presStyleIdx="0" presStyleCnt="2" custFlipHor="1" custScaleX="57904" custScaleY="60386"/>
      <dgm:spPr/>
      <dgm:t>
        <a:bodyPr/>
        <a:lstStyle/>
        <a:p>
          <a:endParaRPr lang="en-CA"/>
        </a:p>
      </dgm:t>
    </dgm:pt>
    <dgm:pt modelId="{C083C69F-5BF2-40DF-B55B-4E791A75B759}" type="pres">
      <dgm:prSet presAssocID="{A1D5E846-C0C6-4FBA-8BF3-ED66ACE593D6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80C6C6C9-8B19-4A66-AF11-D05E6127B6DA}" type="pres">
      <dgm:prSet presAssocID="{164EB7D1-D1F8-4664-BAAB-AB29E6D65D58}" presName="node" presStyleLbl="node1" presStyleIdx="1" presStyleCnt="3" custScaleX="277776" custScaleY="1799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1" presStyleCnt="2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1" presStyleCnt="2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2" presStyleCnt="3" custScaleX="277776" custScaleY="661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739947B-AFAA-4BD4-BEE4-B680B4C84142}" srcId="{85A4A205-32FD-499E-8E4C-2B0E9F381843}" destId="{164EB7D1-D1F8-4664-BAAB-AB29E6D65D58}" srcOrd="1" destOrd="0" parTransId="{0ECC2FC1-97A6-455F-9084-FFB8C272B1C7}" sibTransId="{D73EAFA2-6902-4737-AD7D-DC8EFBF43449}"/>
    <dgm:cxn modelId="{100C90CA-4EB4-479E-A8C7-62DD2B41031E}" type="presOf" srcId="{820F6F9C-04DA-49FF-B151-13F4105796B6}" destId="{4C31245E-8663-4DAD-873A-4C685AE542B3}" srcOrd="0" destOrd="0" presId="urn:microsoft.com/office/officeart/2005/8/layout/process2"/>
    <dgm:cxn modelId="{6D35E6E2-6B1F-4A3D-BE49-40BCEDD6A091}" type="presOf" srcId="{D73EAFA2-6902-4737-AD7D-DC8EFBF43449}" destId="{4BFB6C4C-29A3-4943-9DDA-9437D284E8E3}" srcOrd="1" destOrd="0" presId="urn:microsoft.com/office/officeart/2005/8/layout/process2"/>
    <dgm:cxn modelId="{693D8B9D-B372-4DC3-90FE-81EDB9338EEE}" type="presOf" srcId="{A1D5E846-C0C6-4FBA-8BF3-ED66ACE593D6}" destId="{DB5A766E-089A-43E5-B8A3-6969514557AF}" srcOrd="0" destOrd="0" presId="urn:microsoft.com/office/officeart/2005/8/layout/process2"/>
    <dgm:cxn modelId="{6063BDFC-14CA-48E9-911D-DCB88A2E3AD1}" type="presOf" srcId="{A1D5E846-C0C6-4FBA-8BF3-ED66ACE593D6}" destId="{C083C69F-5BF2-40DF-B55B-4E791A75B759}" srcOrd="1" destOrd="0" presId="urn:microsoft.com/office/officeart/2005/8/layout/process2"/>
    <dgm:cxn modelId="{9AE0A62A-068A-429D-86D4-56B2E8FB260B}" type="presOf" srcId="{F58562A3-302D-491D-8DA4-0487B2AD2D3E}" destId="{A8894395-3D31-4C25-96BA-F3F7142B1747}" srcOrd="0" destOrd="0" presId="urn:microsoft.com/office/officeart/2005/8/layout/process2"/>
    <dgm:cxn modelId="{4792060F-F456-4779-8843-5EC38D64B8D9}" type="presOf" srcId="{85A4A205-32FD-499E-8E4C-2B0E9F381843}" destId="{237D3FEB-D144-4D42-A8DE-32E0B6D22617}" srcOrd="0" destOrd="0" presId="urn:microsoft.com/office/officeart/2005/8/layout/process2"/>
    <dgm:cxn modelId="{601D8528-B82C-42BE-9083-7188C140BD48}" type="presOf" srcId="{D73EAFA2-6902-4737-AD7D-DC8EFBF43449}" destId="{7B043EEA-7F66-4619-B5F7-02E0C6DCF88E}" srcOrd="0" destOrd="0" presId="urn:microsoft.com/office/officeart/2005/8/layout/process2"/>
    <dgm:cxn modelId="{C390D264-0D19-4657-BBD8-F0B1CF02C23D}" srcId="{85A4A205-32FD-499E-8E4C-2B0E9F381843}" destId="{820F6F9C-04DA-49FF-B151-13F4105796B6}" srcOrd="2" destOrd="0" parTransId="{F4BE6300-2E50-44EE-B769-0C184EA60715}" sibTransId="{6AECAA5E-689C-4300-B1E4-62750297ED47}"/>
    <dgm:cxn modelId="{485FDF7A-F590-4966-BD63-89656849D04A}" srcId="{85A4A205-32FD-499E-8E4C-2B0E9F381843}" destId="{F58562A3-302D-491D-8DA4-0487B2AD2D3E}" srcOrd="0" destOrd="0" parTransId="{AC0BC3ED-16DD-431B-9441-1E373F42C854}" sibTransId="{A1D5E846-C0C6-4FBA-8BF3-ED66ACE593D6}"/>
    <dgm:cxn modelId="{DED3638A-CE5C-4F50-87F6-53A219EEBF4F}" type="presOf" srcId="{164EB7D1-D1F8-4664-BAAB-AB29E6D65D58}" destId="{80C6C6C9-8B19-4A66-AF11-D05E6127B6DA}" srcOrd="0" destOrd="0" presId="urn:microsoft.com/office/officeart/2005/8/layout/process2"/>
    <dgm:cxn modelId="{B328CCB6-649A-4C58-B457-DFCA4B96F9AF}" type="presParOf" srcId="{237D3FEB-D144-4D42-A8DE-32E0B6D22617}" destId="{A8894395-3D31-4C25-96BA-F3F7142B1747}" srcOrd="0" destOrd="0" presId="urn:microsoft.com/office/officeart/2005/8/layout/process2"/>
    <dgm:cxn modelId="{F0B27A2E-D339-4948-BF66-F9E2BC8569F9}" type="presParOf" srcId="{237D3FEB-D144-4D42-A8DE-32E0B6D22617}" destId="{DB5A766E-089A-43E5-B8A3-6969514557AF}" srcOrd="1" destOrd="0" presId="urn:microsoft.com/office/officeart/2005/8/layout/process2"/>
    <dgm:cxn modelId="{35D07F3B-616E-402A-9A77-8B39919F394C}" type="presParOf" srcId="{DB5A766E-089A-43E5-B8A3-6969514557AF}" destId="{C083C69F-5BF2-40DF-B55B-4E791A75B759}" srcOrd="0" destOrd="0" presId="urn:microsoft.com/office/officeart/2005/8/layout/process2"/>
    <dgm:cxn modelId="{6F70F0F8-F931-40B4-BCBD-F9CAA093A8D6}" type="presParOf" srcId="{237D3FEB-D144-4D42-A8DE-32E0B6D22617}" destId="{80C6C6C9-8B19-4A66-AF11-D05E6127B6DA}" srcOrd="2" destOrd="0" presId="urn:microsoft.com/office/officeart/2005/8/layout/process2"/>
    <dgm:cxn modelId="{C4EE2F47-D882-4FBA-99FD-153D1A84B67D}" type="presParOf" srcId="{237D3FEB-D144-4D42-A8DE-32E0B6D22617}" destId="{7B043EEA-7F66-4619-B5F7-02E0C6DCF88E}" srcOrd="3" destOrd="0" presId="urn:microsoft.com/office/officeart/2005/8/layout/process2"/>
    <dgm:cxn modelId="{3FA3ECBE-1C67-4449-AB16-11887AF3397B}" type="presParOf" srcId="{7B043EEA-7F66-4619-B5F7-02E0C6DCF88E}" destId="{4BFB6C4C-29A3-4943-9DDA-9437D284E8E3}" srcOrd="0" destOrd="0" presId="urn:microsoft.com/office/officeart/2005/8/layout/process2"/>
    <dgm:cxn modelId="{DD91B7A8-30BD-4420-8C02-FC2B70AB51E9}" type="presParOf" srcId="{237D3FEB-D144-4D42-A8DE-32E0B6D22617}" destId="{4C31245E-8663-4DAD-873A-4C685AE542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1" csCatId="colorful" phldr="1"/>
      <dgm:spPr/>
    </dgm:pt>
    <dgm:pt modelId="{F58562A3-302D-491D-8DA4-0487B2AD2D3E}">
      <dgm:prSet phldrT="[文本]" custT="1"/>
      <dgm:spPr/>
      <dgm:t>
        <a:bodyPr/>
        <a:lstStyle/>
        <a:p>
          <a:r>
            <a:rPr lang="en-US" altLang="zh-CN" sz="1600" dirty="0" smtClean="0"/>
            <a:t>definition of vars, objs, calls</a:t>
          </a:r>
          <a:endParaRPr lang="zh-CN" altLang="en-US" sz="1600" dirty="0"/>
        </a:p>
      </dgm:t>
    </dgm:pt>
    <dgm:pt modelId="{AC0BC3ED-16DD-431B-9441-1E373F42C854}" type="parTrans" cxnId="{485FDF7A-F590-4966-BD63-89656849D04A}">
      <dgm:prSet/>
      <dgm:spPr/>
      <dgm:t>
        <a:bodyPr/>
        <a:lstStyle/>
        <a:p>
          <a:endParaRPr lang="zh-CN" altLang="en-US" sz="1800"/>
        </a:p>
      </dgm:t>
    </dgm:pt>
    <dgm:pt modelId="{A1D5E846-C0C6-4FBA-8BF3-ED66ACE593D6}" type="sibTrans" cxnId="{485FDF7A-F590-4966-BD63-89656849D04A}">
      <dgm:prSet custT="1"/>
      <dgm:spPr/>
      <dgm:t>
        <a:bodyPr/>
        <a:lstStyle/>
        <a:p>
          <a:endParaRPr lang="zh-CN" altLang="en-US" sz="1600"/>
        </a:p>
      </dgm:t>
    </dgm:pt>
    <dgm:pt modelId="{164EB7D1-D1F8-4664-BAAB-AB29E6D65D58}">
      <dgm:prSet phldrT="[文本]" custT="1"/>
      <dgm:spPr/>
      <dgm:t>
        <a:bodyPr/>
        <a:lstStyle/>
        <a:p>
          <a:r>
            <a:rPr lang="en-US" altLang="zh-CN" sz="1600" dirty="0" smtClean="0"/>
            <a:t>(vars, objs) = helper_func (vars, objs, calls)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 sz="1800"/>
        </a:p>
      </dgm:t>
    </dgm:pt>
    <dgm:pt modelId="{D73EAFA2-6902-4737-AD7D-DC8EFBF43449}" type="sibTrans" cxnId="{3739947B-AFAA-4BD4-BEE4-B680B4C84142}">
      <dgm:prSet custT="1"/>
      <dgm:spPr/>
      <dgm:t>
        <a:bodyPr/>
        <a:lstStyle/>
        <a:p>
          <a:endParaRPr lang="zh-CN" altLang="en-US" sz="1600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600" dirty="0" smtClean="0"/>
            <a:t>Continue to use those vars, objs </a:t>
          </a:r>
          <a:endParaRPr lang="zh-CN" altLang="en-US" sz="1600" dirty="0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 sz="180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 sz="1800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A8894395-3D31-4C25-96BA-F3F7142B1747}" type="pres">
      <dgm:prSet presAssocID="{F58562A3-302D-491D-8DA4-0487B2AD2D3E}" presName="node" presStyleLbl="node1" presStyleIdx="0" presStyleCnt="3" custScaleX="277776" custScaleY="37386" custLinFactNeighborX="28225" custLinFactNeighborY="-1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A766E-089A-43E5-B8A3-6969514557AF}" type="pres">
      <dgm:prSet presAssocID="{A1D5E846-C0C6-4FBA-8BF3-ED66ACE593D6}" presName="sibTrans" presStyleLbl="sibTrans2D1" presStyleIdx="0" presStyleCnt="2" custFlipHor="1" custScaleX="57904" custScaleY="60386"/>
      <dgm:spPr/>
      <dgm:t>
        <a:bodyPr/>
        <a:lstStyle/>
        <a:p>
          <a:endParaRPr lang="en-CA"/>
        </a:p>
      </dgm:t>
    </dgm:pt>
    <dgm:pt modelId="{C083C69F-5BF2-40DF-B55B-4E791A75B759}" type="pres">
      <dgm:prSet presAssocID="{A1D5E846-C0C6-4FBA-8BF3-ED66ACE593D6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80C6C6C9-8B19-4A66-AF11-D05E6127B6DA}" type="pres">
      <dgm:prSet presAssocID="{164EB7D1-D1F8-4664-BAAB-AB29E6D65D58}" presName="node" presStyleLbl="node1" presStyleIdx="1" presStyleCnt="3" custScaleX="277776" custScaleY="512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1" presStyleCnt="2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1" presStyleCnt="2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2" presStyleCnt="3" custScaleX="277776" custScaleY="403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654B4F1-886E-4C61-8D31-D09A0313A230}" type="presOf" srcId="{164EB7D1-D1F8-4664-BAAB-AB29E6D65D58}" destId="{80C6C6C9-8B19-4A66-AF11-D05E6127B6DA}" srcOrd="0" destOrd="0" presId="urn:microsoft.com/office/officeart/2005/8/layout/process2"/>
    <dgm:cxn modelId="{3739947B-AFAA-4BD4-BEE4-B680B4C84142}" srcId="{85A4A205-32FD-499E-8E4C-2B0E9F381843}" destId="{164EB7D1-D1F8-4664-BAAB-AB29E6D65D58}" srcOrd="1" destOrd="0" parTransId="{0ECC2FC1-97A6-455F-9084-FFB8C272B1C7}" sibTransId="{D73EAFA2-6902-4737-AD7D-DC8EFBF43449}"/>
    <dgm:cxn modelId="{EA94DD16-21A4-40EC-8F76-2623DCFFA476}" type="presOf" srcId="{D73EAFA2-6902-4737-AD7D-DC8EFBF43449}" destId="{4BFB6C4C-29A3-4943-9DDA-9437D284E8E3}" srcOrd="1" destOrd="0" presId="urn:microsoft.com/office/officeart/2005/8/layout/process2"/>
    <dgm:cxn modelId="{E9177FA0-A513-448D-9768-799587740226}" type="presOf" srcId="{85A4A205-32FD-499E-8E4C-2B0E9F381843}" destId="{237D3FEB-D144-4D42-A8DE-32E0B6D22617}" srcOrd="0" destOrd="0" presId="urn:microsoft.com/office/officeart/2005/8/layout/process2"/>
    <dgm:cxn modelId="{478E3AE5-0810-4720-9F98-B1A3D22B461D}" type="presOf" srcId="{A1D5E846-C0C6-4FBA-8BF3-ED66ACE593D6}" destId="{C083C69F-5BF2-40DF-B55B-4E791A75B759}" srcOrd="1" destOrd="0" presId="urn:microsoft.com/office/officeart/2005/8/layout/process2"/>
    <dgm:cxn modelId="{4D341BE8-43DE-43E2-ACA3-99BF8745EEFB}" type="presOf" srcId="{D73EAFA2-6902-4737-AD7D-DC8EFBF43449}" destId="{7B043EEA-7F66-4619-B5F7-02E0C6DCF88E}" srcOrd="0" destOrd="0" presId="urn:microsoft.com/office/officeart/2005/8/layout/process2"/>
    <dgm:cxn modelId="{C390D264-0D19-4657-BBD8-F0B1CF02C23D}" srcId="{85A4A205-32FD-499E-8E4C-2B0E9F381843}" destId="{820F6F9C-04DA-49FF-B151-13F4105796B6}" srcOrd="2" destOrd="0" parTransId="{F4BE6300-2E50-44EE-B769-0C184EA60715}" sibTransId="{6AECAA5E-689C-4300-B1E4-62750297ED47}"/>
    <dgm:cxn modelId="{AF2AEB3A-377D-4A17-A2A7-F5105BC4B7FF}" type="presOf" srcId="{F58562A3-302D-491D-8DA4-0487B2AD2D3E}" destId="{A8894395-3D31-4C25-96BA-F3F7142B1747}" srcOrd="0" destOrd="0" presId="urn:microsoft.com/office/officeart/2005/8/layout/process2"/>
    <dgm:cxn modelId="{11FA1AAC-5B74-41FE-B56F-8CA545FAA600}" type="presOf" srcId="{820F6F9C-04DA-49FF-B151-13F4105796B6}" destId="{4C31245E-8663-4DAD-873A-4C685AE542B3}" srcOrd="0" destOrd="0" presId="urn:microsoft.com/office/officeart/2005/8/layout/process2"/>
    <dgm:cxn modelId="{485FDF7A-F590-4966-BD63-89656849D04A}" srcId="{85A4A205-32FD-499E-8E4C-2B0E9F381843}" destId="{F58562A3-302D-491D-8DA4-0487B2AD2D3E}" srcOrd="0" destOrd="0" parTransId="{AC0BC3ED-16DD-431B-9441-1E373F42C854}" sibTransId="{A1D5E846-C0C6-4FBA-8BF3-ED66ACE593D6}"/>
    <dgm:cxn modelId="{57686863-1BD4-4772-BCF3-5ABE0A240E99}" type="presOf" srcId="{A1D5E846-C0C6-4FBA-8BF3-ED66ACE593D6}" destId="{DB5A766E-089A-43E5-B8A3-6969514557AF}" srcOrd="0" destOrd="0" presId="urn:microsoft.com/office/officeart/2005/8/layout/process2"/>
    <dgm:cxn modelId="{4195F965-933D-4F8F-8300-833A74A91580}" type="presParOf" srcId="{237D3FEB-D144-4D42-A8DE-32E0B6D22617}" destId="{A8894395-3D31-4C25-96BA-F3F7142B1747}" srcOrd="0" destOrd="0" presId="urn:microsoft.com/office/officeart/2005/8/layout/process2"/>
    <dgm:cxn modelId="{8ADB9B28-D00B-4F0C-BBC4-944F5322883E}" type="presParOf" srcId="{237D3FEB-D144-4D42-A8DE-32E0B6D22617}" destId="{DB5A766E-089A-43E5-B8A3-6969514557AF}" srcOrd="1" destOrd="0" presId="urn:microsoft.com/office/officeart/2005/8/layout/process2"/>
    <dgm:cxn modelId="{CABD5817-CC96-469C-B3C8-BC9FA0C94ADD}" type="presParOf" srcId="{DB5A766E-089A-43E5-B8A3-6969514557AF}" destId="{C083C69F-5BF2-40DF-B55B-4E791A75B759}" srcOrd="0" destOrd="0" presId="urn:microsoft.com/office/officeart/2005/8/layout/process2"/>
    <dgm:cxn modelId="{8FD5086B-BFA2-4A8B-927D-ED5AB884FF23}" type="presParOf" srcId="{237D3FEB-D144-4D42-A8DE-32E0B6D22617}" destId="{80C6C6C9-8B19-4A66-AF11-D05E6127B6DA}" srcOrd="2" destOrd="0" presId="urn:microsoft.com/office/officeart/2005/8/layout/process2"/>
    <dgm:cxn modelId="{7DE6B478-ECC7-4F32-826A-238FD92463A5}" type="presParOf" srcId="{237D3FEB-D144-4D42-A8DE-32E0B6D22617}" destId="{7B043EEA-7F66-4619-B5F7-02E0C6DCF88E}" srcOrd="3" destOrd="0" presId="urn:microsoft.com/office/officeart/2005/8/layout/process2"/>
    <dgm:cxn modelId="{A839AB1F-300C-41F5-8825-4D36D749D952}" type="presParOf" srcId="{7B043EEA-7F66-4619-B5F7-02E0C6DCF88E}" destId="{4BFB6C4C-29A3-4943-9DDA-9437D284E8E3}" srcOrd="0" destOrd="0" presId="urn:microsoft.com/office/officeart/2005/8/layout/process2"/>
    <dgm:cxn modelId="{697E979C-58E4-43D6-8D71-D1E1E7EC945D}" type="presParOf" srcId="{237D3FEB-D144-4D42-A8DE-32E0B6D22617}" destId="{4C31245E-8663-4DAD-873A-4C685AE542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3" csCatId="colorful" phldr="1"/>
      <dgm:spPr/>
    </dgm:pt>
    <dgm:pt modelId="{164EB7D1-D1F8-4664-BAAB-AB29E6D65D58}">
      <dgm:prSet phldrT="[文本]" custT="1"/>
      <dgm:spPr/>
      <dgm:t>
        <a:bodyPr/>
        <a:lstStyle/>
        <a:p>
          <a:pPr algn="l"/>
          <a:r>
            <a:rPr lang="en-US" altLang="zh-CN" sz="1600" dirty="0" smtClean="0"/>
            <a:t>def func1 (</a:t>
          </a:r>
          <a:r>
            <a:rPr lang="en-US" altLang="zh-CN" sz="1600" dirty="0" err="1" smtClean="0"/>
            <a:t>param</a:t>
          </a:r>
          <a:r>
            <a:rPr lang="en-US" altLang="zh-CN" sz="1600" dirty="0" smtClean="0"/>
            <a:t>):</a:t>
          </a:r>
        </a:p>
        <a:p>
          <a:pPr algn="l"/>
          <a:r>
            <a:rPr lang="en-US" altLang="zh-CN" sz="1600" dirty="0" smtClean="0"/>
            <a:t>    ……</a:t>
          </a:r>
        </a:p>
        <a:p>
          <a:pPr algn="l"/>
          <a:r>
            <a:rPr lang="en-US" altLang="zh-CN" sz="1600" dirty="0" smtClean="0"/>
            <a:t>    statements </a:t>
          </a:r>
        </a:p>
        <a:p>
          <a:pPr algn="l"/>
          <a:r>
            <a:rPr lang="en-US" altLang="zh-CN" sz="1600" dirty="0" smtClean="0"/>
            <a:t>    …..</a:t>
          </a:r>
        </a:p>
        <a:p>
          <a:pPr algn="l"/>
          <a:r>
            <a:rPr lang="en-US" altLang="zh-CN" sz="1600" dirty="0" smtClean="0"/>
            <a:t>    return val1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/>
        </a:p>
      </dgm:t>
    </dgm:pt>
    <dgm:pt modelId="{D73EAFA2-6902-4737-AD7D-DC8EFBF43449}" type="sibTrans" cxnId="{3739947B-AFAA-4BD4-BEE4-B680B4C84142}">
      <dgm:prSet/>
      <dgm:spPr/>
      <dgm:t>
        <a:bodyPr/>
        <a:lstStyle/>
        <a:p>
          <a:endParaRPr lang="zh-CN" altLang="en-US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400" dirty="0" smtClean="0"/>
            <a:t>Calls like:</a:t>
          </a:r>
        </a:p>
        <a:p>
          <a:r>
            <a:rPr lang="en-US" altLang="zh-CN" sz="1400" dirty="0" smtClean="0"/>
            <a:t>val1 = func1 (param1)</a:t>
          </a:r>
          <a:endParaRPr lang="zh-CN" altLang="en-US" sz="1400" dirty="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80C6C6C9-8B19-4A66-AF11-D05E6127B6DA}" type="pres">
      <dgm:prSet presAssocID="{164EB7D1-D1F8-4664-BAAB-AB29E6D65D58}" presName="node" presStyleLbl="node1" presStyleIdx="0" presStyleCnt="2" custScaleX="277776" custScaleY="1799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0" presStyleCnt="1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0" presStyleCnt="1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1" presStyleCnt="2" custScaleX="277776" custScaleY="661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9E8154C-5275-4741-9FFE-34C1AB53A873}" type="presOf" srcId="{164EB7D1-D1F8-4664-BAAB-AB29E6D65D58}" destId="{80C6C6C9-8B19-4A66-AF11-D05E6127B6DA}" srcOrd="0" destOrd="0" presId="urn:microsoft.com/office/officeart/2005/8/layout/process2"/>
    <dgm:cxn modelId="{48BE5D5E-FE9E-40A3-8EE1-47DC409EBEB4}" type="presOf" srcId="{D73EAFA2-6902-4737-AD7D-DC8EFBF43449}" destId="{4BFB6C4C-29A3-4943-9DDA-9437D284E8E3}" srcOrd="1" destOrd="0" presId="urn:microsoft.com/office/officeart/2005/8/layout/process2"/>
    <dgm:cxn modelId="{C390D264-0D19-4657-BBD8-F0B1CF02C23D}" srcId="{85A4A205-32FD-499E-8E4C-2B0E9F381843}" destId="{820F6F9C-04DA-49FF-B151-13F4105796B6}" srcOrd="1" destOrd="0" parTransId="{F4BE6300-2E50-44EE-B769-0C184EA60715}" sibTransId="{6AECAA5E-689C-4300-B1E4-62750297ED47}"/>
    <dgm:cxn modelId="{3739947B-AFAA-4BD4-BEE4-B680B4C84142}" srcId="{85A4A205-32FD-499E-8E4C-2B0E9F381843}" destId="{164EB7D1-D1F8-4664-BAAB-AB29E6D65D58}" srcOrd="0" destOrd="0" parTransId="{0ECC2FC1-97A6-455F-9084-FFB8C272B1C7}" sibTransId="{D73EAFA2-6902-4737-AD7D-DC8EFBF43449}"/>
    <dgm:cxn modelId="{0A3A8ECD-B5EB-4B5A-B705-98194BC5ED7C}" type="presOf" srcId="{D73EAFA2-6902-4737-AD7D-DC8EFBF43449}" destId="{7B043EEA-7F66-4619-B5F7-02E0C6DCF88E}" srcOrd="0" destOrd="0" presId="urn:microsoft.com/office/officeart/2005/8/layout/process2"/>
    <dgm:cxn modelId="{E6C773E9-7F4E-4718-ACEB-415DF74385D2}" type="presOf" srcId="{820F6F9C-04DA-49FF-B151-13F4105796B6}" destId="{4C31245E-8663-4DAD-873A-4C685AE542B3}" srcOrd="0" destOrd="0" presId="urn:microsoft.com/office/officeart/2005/8/layout/process2"/>
    <dgm:cxn modelId="{791CB47C-D9DC-4AAA-A929-163D1A24F6C0}" type="presOf" srcId="{85A4A205-32FD-499E-8E4C-2B0E9F381843}" destId="{237D3FEB-D144-4D42-A8DE-32E0B6D22617}" srcOrd="0" destOrd="0" presId="urn:microsoft.com/office/officeart/2005/8/layout/process2"/>
    <dgm:cxn modelId="{D20766CB-EBE8-4871-B336-770D044AF6CC}" type="presParOf" srcId="{237D3FEB-D144-4D42-A8DE-32E0B6D22617}" destId="{80C6C6C9-8B19-4A66-AF11-D05E6127B6DA}" srcOrd="0" destOrd="0" presId="urn:microsoft.com/office/officeart/2005/8/layout/process2"/>
    <dgm:cxn modelId="{7F83DF5A-488B-45A0-B7A4-25AE4297436C}" type="presParOf" srcId="{237D3FEB-D144-4D42-A8DE-32E0B6D22617}" destId="{7B043EEA-7F66-4619-B5F7-02E0C6DCF88E}" srcOrd="1" destOrd="0" presId="urn:microsoft.com/office/officeart/2005/8/layout/process2"/>
    <dgm:cxn modelId="{AE847DB6-BD9D-463F-B9AB-80499DAA5ECC}" type="presParOf" srcId="{7B043EEA-7F66-4619-B5F7-02E0C6DCF88E}" destId="{4BFB6C4C-29A3-4943-9DDA-9437D284E8E3}" srcOrd="0" destOrd="0" presId="urn:microsoft.com/office/officeart/2005/8/layout/process2"/>
    <dgm:cxn modelId="{EDD99693-3481-41EA-B1D3-2D3806A0A891}" type="presParOf" srcId="{237D3FEB-D144-4D42-A8DE-32E0B6D22617}" destId="{4C31245E-8663-4DAD-873A-4C685AE542B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3" csCatId="colorful" phldr="1"/>
      <dgm:spPr/>
    </dgm:pt>
    <dgm:pt modelId="{164EB7D1-D1F8-4664-BAAB-AB29E6D65D58}">
      <dgm:prSet phldrT="[文本]" custT="1"/>
      <dgm:spPr/>
      <dgm:t>
        <a:bodyPr/>
        <a:lstStyle/>
        <a:p>
          <a:pPr algn="l"/>
          <a:r>
            <a:rPr lang="en-US" altLang="zh-CN" sz="1600" dirty="0" smtClean="0"/>
            <a:t>def func2 (</a:t>
          </a:r>
          <a:r>
            <a:rPr lang="en-US" altLang="zh-CN" sz="1600" dirty="0" err="1" smtClean="0"/>
            <a:t>param</a:t>
          </a:r>
          <a:r>
            <a:rPr lang="en-US" altLang="zh-CN" sz="1600" dirty="0" smtClean="0"/>
            <a:t>):</a:t>
          </a:r>
        </a:p>
        <a:p>
          <a:pPr algn="l"/>
          <a:r>
            <a:rPr lang="en-US" altLang="zh-CN" sz="1600" dirty="0" smtClean="0"/>
            <a:t>    ……</a:t>
          </a:r>
        </a:p>
        <a:p>
          <a:pPr algn="l"/>
          <a:r>
            <a:rPr lang="en-US" altLang="zh-CN" sz="1600" dirty="0" smtClean="0"/>
            <a:t>    statements </a:t>
          </a:r>
        </a:p>
        <a:p>
          <a:pPr algn="l"/>
          <a:r>
            <a:rPr lang="en-US" altLang="zh-CN" sz="1600" dirty="0" smtClean="0"/>
            <a:t>    …..</a:t>
          </a:r>
        </a:p>
        <a:p>
          <a:pPr algn="l"/>
          <a:r>
            <a:rPr lang="en-US" altLang="zh-CN" sz="1600" dirty="0" smtClean="0"/>
            <a:t>    return val2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/>
        </a:p>
      </dgm:t>
    </dgm:pt>
    <dgm:pt modelId="{D73EAFA2-6902-4737-AD7D-DC8EFBF43449}" type="sibTrans" cxnId="{3739947B-AFAA-4BD4-BEE4-B680B4C84142}">
      <dgm:prSet/>
      <dgm:spPr/>
      <dgm:t>
        <a:bodyPr/>
        <a:lstStyle/>
        <a:p>
          <a:endParaRPr lang="zh-CN" altLang="en-US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400" dirty="0" smtClean="0"/>
            <a:t>Calls like:</a:t>
          </a:r>
        </a:p>
        <a:p>
          <a:r>
            <a:rPr lang="en-US" altLang="zh-CN" sz="1400" dirty="0" smtClean="0"/>
            <a:t>val2 = func2 (param2)</a:t>
          </a:r>
          <a:endParaRPr lang="zh-CN" altLang="en-US" sz="1400" dirty="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80C6C6C9-8B19-4A66-AF11-D05E6127B6DA}" type="pres">
      <dgm:prSet presAssocID="{164EB7D1-D1F8-4664-BAAB-AB29E6D65D58}" presName="node" presStyleLbl="node1" presStyleIdx="0" presStyleCnt="2" custScaleX="277776" custScaleY="1799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0" presStyleCnt="1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0" presStyleCnt="1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1" presStyleCnt="2" custScaleX="277776" custScaleY="661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6DB2D25-DB3B-4601-B583-DB28D0446EF5}" type="presOf" srcId="{85A4A205-32FD-499E-8E4C-2B0E9F381843}" destId="{237D3FEB-D144-4D42-A8DE-32E0B6D22617}" srcOrd="0" destOrd="0" presId="urn:microsoft.com/office/officeart/2005/8/layout/process2"/>
    <dgm:cxn modelId="{CF894760-20EF-45D7-8679-C00EE454E8F4}" type="presOf" srcId="{D73EAFA2-6902-4737-AD7D-DC8EFBF43449}" destId="{4BFB6C4C-29A3-4943-9DDA-9437D284E8E3}" srcOrd="1" destOrd="0" presId="urn:microsoft.com/office/officeart/2005/8/layout/process2"/>
    <dgm:cxn modelId="{3739947B-AFAA-4BD4-BEE4-B680B4C84142}" srcId="{85A4A205-32FD-499E-8E4C-2B0E9F381843}" destId="{164EB7D1-D1F8-4664-BAAB-AB29E6D65D58}" srcOrd="0" destOrd="0" parTransId="{0ECC2FC1-97A6-455F-9084-FFB8C272B1C7}" sibTransId="{D73EAFA2-6902-4737-AD7D-DC8EFBF43449}"/>
    <dgm:cxn modelId="{C390D264-0D19-4657-BBD8-F0B1CF02C23D}" srcId="{85A4A205-32FD-499E-8E4C-2B0E9F381843}" destId="{820F6F9C-04DA-49FF-B151-13F4105796B6}" srcOrd="1" destOrd="0" parTransId="{F4BE6300-2E50-44EE-B769-0C184EA60715}" sibTransId="{6AECAA5E-689C-4300-B1E4-62750297ED47}"/>
    <dgm:cxn modelId="{E46247F9-D5D4-42DB-87D4-46B8AB5CD784}" type="presOf" srcId="{164EB7D1-D1F8-4664-BAAB-AB29E6D65D58}" destId="{80C6C6C9-8B19-4A66-AF11-D05E6127B6DA}" srcOrd="0" destOrd="0" presId="urn:microsoft.com/office/officeart/2005/8/layout/process2"/>
    <dgm:cxn modelId="{4594C275-F3A3-4F02-9123-EC49066A8CDB}" type="presOf" srcId="{D73EAFA2-6902-4737-AD7D-DC8EFBF43449}" destId="{7B043EEA-7F66-4619-B5F7-02E0C6DCF88E}" srcOrd="0" destOrd="0" presId="urn:microsoft.com/office/officeart/2005/8/layout/process2"/>
    <dgm:cxn modelId="{CB1DCC62-FEAD-4DEA-8F5A-030A2FF8DD58}" type="presOf" srcId="{820F6F9C-04DA-49FF-B151-13F4105796B6}" destId="{4C31245E-8663-4DAD-873A-4C685AE542B3}" srcOrd="0" destOrd="0" presId="urn:microsoft.com/office/officeart/2005/8/layout/process2"/>
    <dgm:cxn modelId="{D2EE93E1-535A-42FB-A598-AC95CE6C4817}" type="presParOf" srcId="{237D3FEB-D144-4D42-A8DE-32E0B6D22617}" destId="{80C6C6C9-8B19-4A66-AF11-D05E6127B6DA}" srcOrd="0" destOrd="0" presId="urn:microsoft.com/office/officeart/2005/8/layout/process2"/>
    <dgm:cxn modelId="{7E40F96D-712D-4250-988F-A893C38EF1BA}" type="presParOf" srcId="{237D3FEB-D144-4D42-A8DE-32E0B6D22617}" destId="{7B043EEA-7F66-4619-B5F7-02E0C6DCF88E}" srcOrd="1" destOrd="0" presId="urn:microsoft.com/office/officeart/2005/8/layout/process2"/>
    <dgm:cxn modelId="{891B9AD7-76DA-4E10-A0B8-5E37C3387C5C}" type="presParOf" srcId="{7B043EEA-7F66-4619-B5F7-02E0C6DCF88E}" destId="{4BFB6C4C-29A3-4943-9DDA-9437D284E8E3}" srcOrd="0" destOrd="0" presId="urn:microsoft.com/office/officeart/2005/8/layout/process2"/>
    <dgm:cxn modelId="{5DBC84F5-58DD-44AF-95CA-0807EF951E2C}" type="presParOf" srcId="{237D3FEB-D144-4D42-A8DE-32E0B6D22617}" destId="{4C31245E-8663-4DAD-873A-4C685AE542B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5009E4-5A05-4FD1-8BC3-70C4A620F7C3}" type="doc">
      <dgm:prSet loTypeId="urn:microsoft.com/office/officeart/2005/8/layout/process2" loCatId="process" qsTypeId="urn:microsoft.com/office/officeart/2005/8/quickstyle/simple5" qsCatId="simple" csTypeId="urn:microsoft.com/office/officeart/2005/8/colors/accent0_3" csCatId="mainScheme" phldr="1"/>
      <dgm:spPr/>
    </dgm:pt>
    <dgm:pt modelId="{FF530EFC-2EB0-45AB-A583-90C038D48FB4}">
      <dgm:prSet phldrT="[文本]" custT="1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altLang="zh-CN" sz="1800" dirty="0" smtClean="0"/>
            <a:t>Scan the clone code, find the variables, objects, function calls which are defined externally</a:t>
          </a:r>
          <a:endParaRPr lang="zh-CN" altLang="en-US" sz="1800" dirty="0"/>
        </a:p>
      </dgm:t>
    </dgm:pt>
    <dgm:pt modelId="{09CA4BB3-0473-4907-BA1B-607B9539DBD4}" type="parTrans" cxnId="{292E88E1-3239-44F2-BD2B-EE026B1AADC5}">
      <dgm:prSet/>
      <dgm:spPr/>
      <dgm:t>
        <a:bodyPr/>
        <a:lstStyle/>
        <a:p>
          <a:endParaRPr lang="zh-CN" altLang="en-US"/>
        </a:p>
      </dgm:t>
    </dgm:pt>
    <dgm:pt modelId="{A5A90710-17DD-4A26-8A95-F3BE6F261096}" type="sibTrans" cxnId="{292E88E1-3239-44F2-BD2B-EE026B1AADC5}">
      <dgm:prSet/>
      <dgm:spPr/>
      <dgm:t>
        <a:bodyPr/>
        <a:lstStyle/>
        <a:p>
          <a:endParaRPr lang="zh-CN" altLang="en-US"/>
        </a:p>
      </dgm:t>
    </dgm:pt>
    <dgm:pt modelId="{EE071D29-84B7-4E03-A8FF-7604C4BE7B9B}">
      <dgm:prSet phldrT="[文本]" custT="1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</a:gradFill>
      </dgm:spPr>
      <dgm:t>
        <a:bodyPr/>
        <a:lstStyle/>
        <a:p>
          <a:r>
            <a:rPr lang="en-US" altLang="zh-CN" sz="1800" dirty="0" smtClean="0"/>
            <a:t>Add those external variables, objects, function calls to the helper function’s parameter list </a:t>
          </a:r>
          <a:endParaRPr lang="zh-CN" altLang="en-US" sz="1800" dirty="0"/>
        </a:p>
      </dgm:t>
    </dgm:pt>
    <dgm:pt modelId="{4617BC5C-CADF-425C-A7CB-BA0C09BA46B2}" type="parTrans" cxnId="{AFECB49A-583A-46CE-A4FE-95E598F9756B}">
      <dgm:prSet/>
      <dgm:spPr/>
      <dgm:t>
        <a:bodyPr/>
        <a:lstStyle/>
        <a:p>
          <a:endParaRPr lang="zh-CN" altLang="en-US"/>
        </a:p>
      </dgm:t>
    </dgm:pt>
    <dgm:pt modelId="{E386B295-55E2-4C18-8F22-514DFE8A380F}" type="sibTrans" cxnId="{AFECB49A-583A-46CE-A4FE-95E598F9756B}">
      <dgm:prSet/>
      <dgm:spPr/>
      <dgm:t>
        <a:bodyPr/>
        <a:lstStyle/>
        <a:p>
          <a:endParaRPr lang="zh-CN" altLang="en-US"/>
        </a:p>
      </dgm:t>
    </dgm:pt>
    <dgm:pt modelId="{D05092FB-75C8-4765-8800-FA68AC9E72B3}">
      <dgm:prSet phldrT="[文本]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</a:gradFill>
      </dgm:spPr>
      <dgm:t>
        <a:bodyPr/>
        <a:lstStyle/>
        <a:p>
          <a:r>
            <a:rPr lang="en-US" altLang="zh-CN" dirty="0" smtClean="0"/>
            <a:t>Scan the source file, find the variables, objects which are used after the clone code</a:t>
          </a:r>
          <a:endParaRPr lang="zh-CN" altLang="en-US" dirty="0"/>
        </a:p>
      </dgm:t>
    </dgm:pt>
    <dgm:pt modelId="{70A08CF4-1C00-4D2E-AA98-CAC3BDCFD194}" type="parTrans" cxnId="{59F1D768-8BF8-4852-B4E3-6853B6A59396}">
      <dgm:prSet/>
      <dgm:spPr/>
      <dgm:t>
        <a:bodyPr/>
        <a:lstStyle/>
        <a:p>
          <a:endParaRPr lang="zh-CN" altLang="en-US"/>
        </a:p>
      </dgm:t>
    </dgm:pt>
    <dgm:pt modelId="{E0BF6890-1285-48BE-A6B2-6E0E9B8E8503}" type="sibTrans" cxnId="{59F1D768-8BF8-4852-B4E3-6853B6A59396}">
      <dgm:prSet/>
      <dgm:spPr/>
      <dgm:t>
        <a:bodyPr/>
        <a:lstStyle/>
        <a:p>
          <a:endParaRPr lang="zh-CN" altLang="en-US"/>
        </a:p>
      </dgm:t>
    </dgm:pt>
    <dgm:pt modelId="{8B2C0D6F-6ABB-4376-8CF9-85F72DD653FF}">
      <dgm:prSet phldrT="[文本]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</a:gradFill>
      </dgm:spPr>
      <dgm:t>
        <a:bodyPr/>
        <a:lstStyle/>
        <a:p>
          <a:r>
            <a:rPr lang="en-US" altLang="zh-CN" dirty="0" smtClean="0"/>
            <a:t>Add those variables, objects to the return values of the helper function</a:t>
          </a:r>
          <a:endParaRPr lang="zh-CN" altLang="en-US" dirty="0"/>
        </a:p>
      </dgm:t>
    </dgm:pt>
    <dgm:pt modelId="{95A2B5A4-16AF-4C74-8E8E-124027B5B84D}" type="parTrans" cxnId="{A859E63B-0120-4306-AB13-626FFB5E6BA4}">
      <dgm:prSet/>
      <dgm:spPr/>
      <dgm:t>
        <a:bodyPr/>
        <a:lstStyle/>
        <a:p>
          <a:endParaRPr lang="zh-CN" altLang="en-US"/>
        </a:p>
      </dgm:t>
    </dgm:pt>
    <dgm:pt modelId="{5E560CFA-17E8-4694-88AA-5D63BA792884}" type="sibTrans" cxnId="{A859E63B-0120-4306-AB13-626FFB5E6BA4}">
      <dgm:prSet/>
      <dgm:spPr/>
      <dgm:t>
        <a:bodyPr/>
        <a:lstStyle/>
        <a:p>
          <a:endParaRPr lang="zh-CN" altLang="en-US"/>
        </a:p>
      </dgm:t>
    </dgm:pt>
    <dgm:pt modelId="{8F346398-FBEF-4807-9EE2-3D69D0C1A3FD}">
      <dgm:prSet phldrT="[文本]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</a:gradFill>
      </dgm:spPr>
      <dgm:t>
        <a:bodyPr/>
        <a:lstStyle/>
        <a:p>
          <a:r>
            <a:rPr lang="en-US" altLang="zh-CN" dirty="0" smtClean="0"/>
            <a:t>Construct the helper function with signature line, body block and return statement</a:t>
          </a:r>
          <a:endParaRPr lang="zh-CN" altLang="en-US" dirty="0"/>
        </a:p>
      </dgm:t>
    </dgm:pt>
    <dgm:pt modelId="{AD948F30-BD9C-497D-9506-BCEA1ABB1527}" type="parTrans" cxnId="{660C1BE3-B6EE-490B-BD2D-AC274D0BC29F}">
      <dgm:prSet/>
      <dgm:spPr/>
      <dgm:t>
        <a:bodyPr/>
        <a:lstStyle/>
        <a:p>
          <a:endParaRPr lang="zh-CN" altLang="en-US"/>
        </a:p>
      </dgm:t>
    </dgm:pt>
    <dgm:pt modelId="{AAA12736-6F6E-4B98-A8DE-F82E122DEE83}" type="sibTrans" cxnId="{660C1BE3-B6EE-490B-BD2D-AC274D0BC29F}">
      <dgm:prSet/>
      <dgm:spPr/>
      <dgm:t>
        <a:bodyPr/>
        <a:lstStyle/>
        <a:p>
          <a:endParaRPr lang="zh-CN" altLang="en-US"/>
        </a:p>
      </dgm:t>
    </dgm:pt>
    <dgm:pt modelId="{B5332737-E236-4EDD-B4C1-C523F64A1E03}">
      <dgm:prSet phldrT="[文本]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</a:gradFill>
      </dgm:spPr>
      <dgm:t>
        <a:bodyPr/>
        <a:lstStyle/>
        <a:p>
          <a:r>
            <a:rPr lang="en-US" altLang="zh-CN" dirty="0" smtClean="0"/>
            <a:t>Generate new calling statements for each duplicates</a:t>
          </a:r>
          <a:endParaRPr lang="zh-CN" altLang="en-US" dirty="0"/>
        </a:p>
      </dgm:t>
    </dgm:pt>
    <dgm:pt modelId="{13A8775D-E2C9-4111-9D4A-866CD3369669}" type="parTrans" cxnId="{098161B7-D166-455F-8294-660015403853}">
      <dgm:prSet/>
      <dgm:spPr/>
      <dgm:t>
        <a:bodyPr/>
        <a:lstStyle/>
        <a:p>
          <a:endParaRPr lang="zh-CN" altLang="en-US"/>
        </a:p>
      </dgm:t>
    </dgm:pt>
    <dgm:pt modelId="{D49E5A37-D830-4B56-88CB-D469C35D7158}" type="sibTrans" cxnId="{098161B7-D166-455F-8294-660015403853}">
      <dgm:prSet/>
      <dgm:spPr/>
      <dgm:t>
        <a:bodyPr/>
        <a:lstStyle/>
        <a:p>
          <a:endParaRPr lang="zh-CN" altLang="en-US"/>
        </a:p>
      </dgm:t>
    </dgm:pt>
    <dgm:pt modelId="{E65596FD-ADDD-4A98-98EE-D88E139F598D}" type="pres">
      <dgm:prSet presAssocID="{F25009E4-5A05-4FD1-8BC3-70C4A620F7C3}" presName="linearFlow" presStyleCnt="0">
        <dgm:presLayoutVars>
          <dgm:resizeHandles val="exact"/>
        </dgm:presLayoutVars>
      </dgm:prSet>
      <dgm:spPr/>
    </dgm:pt>
    <dgm:pt modelId="{503C6566-E32D-4B96-A483-1FDA7304843D}" type="pres">
      <dgm:prSet presAssocID="{FF530EFC-2EB0-45AB-A583-90C038D48FB4}" presName="node" presStyleLbl="node1" presStyleIdx="0" presStyleCnt="6" custScaleX="4262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EADD05-87DD-4CC9-B209-18F709D8F05E}" type="pres">
      <dgm:prSet presAssocID="{A5A90710-17DD-4A26-8A95-F3BE6F261096}" presName="sibTrans" presStyleLbl="sibTrans2D1" presStyleIdx="0" presStyleCnt="5"/>
      <dgm:spPr/>
      <dgm:t>
        <a:bodyPr/>
        <a:lstStyle/>
        <a:p>
          <a:endParaRPr lang="en-CA"/>
        </a:p>
      </dgm:t>
    </dgm:pt>
    <dgm:pt modelId="{162154EC-51A0-4702-BB83-FE472F1BFB0E}" type="pres">
      <dgm:prSet presAssocID="{A5A90710-17DD-4A26-8A95-F3BE6F261096}" presName="connectorText" presStyleLbl="sibTrans2D1" presStyleIdx="0" presStyleCnt="5"/>
      <dgm:spPr/>
      <dgm:t>
        <a:bodyPr/>
        <a:lstStyle/>
        <a:p>
          <a:endParaRPr lang="en-CA"/>
        </a:p>
      </dgm:t>
    </dgm:pt>
    <dgm:pt modelId="{E08798E6-8255-4F4F-BCFC-7E52928959DC}" type="pres">
      <dgm:prSet presAssocID="{EE071D29-84B7-4E03-A8FF-7604C4BE7B9B}" presName="node" presStyleLbl="node1" presStyleIdx="1" presStyleCnt="6" custScaleX="4262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6D32E1-23C1-4081-9818-3CBDBCD33143}" type="pres">
      <dgm:prSet presAssocID="{E386B295-55E2-4C18-8F22-514DFE8A380F}" presName="sibTrans" presStyleLbl="sibTrans2D1" presStyleIdx="1" presStyleCnt="5"/>
      <dgm:spPr/>
      <dgm:t>
        <a:bodyPr/>
        <a:lstStyle/>
        <a:p>
          <a:endParaRPr lang="en-CA"/>
        </a:p>
      </dgm:t>
    </dgm:pt>
    <dgm:pt modelId="{37B003AD-1E73-4AF6-8903-09D7C087D6A7}" type="pres">
      <dgm:prSet presAssocID="{E386B295-55E2-4C18-8F22-514DFE8A380F}" presName="connectorText" presStyleLbl="sibTrans2D1" presStyleIdx="1" presStyleCnt="5"/>
      <dgm:spPr/>
      <dgm:t>
        <a:bodyPr/>
        <a:lstStyle/>
        <a:p>
          <a:endParaRPr lang="en-CA"/>
        </a:p>
      </dgm:t>
    </dgm:pt>
    <dgm:pt modelId="{BCD07F02-3786-4318-89F9-53FBF3088484}" type="pres">
      <dgm:prSet presAssocID="{D05092FB-75C8-4765-8800-FA68AC9E72B3}" presName="node" presStyleLbl="node1" presStyleIdx="2" presStyleCnt="6" custScaleX="4262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2814AA-8697-4107-BEFB-707EA8C9F33F}" type="pres">
      <dgm:prSet presAssocID="{E0BF6890-1285-48BE-A6B2-6E0E9B8E8503}" presName="sibTrans" presStyleLbl="sibTrans2D1" presStyleIdx="2" presStyleCnt="5"/>
      <dgm:spPr/>
      <dgm:t>
        <a:bodyPr/>
        <a:lstStyle/>
        <a:p>
          <a:endParaRPr lang="en-CA"/>
        </a:p>
      </dgm:t>
    </dgm:pt>
    <dgm:pt modelId="{3E44148C-6CDE-4CC1-9AF6-84C64B7C10BE}" type="pres">
      <dgm:prSet presAssocID="{E0BF6890-1285-48BE-A6B2-6E0E9B8E8503}" presName="connectorText" presStyleLbl="sibTrans2D1" presStyleIdx="2" presStyleCnt="5"/>
      <dgm:spPr/>
      <dgm:t>
        <a:bodyPr/>
        <a:lstStyle/>
        <a:p>
          <a:endParaRPr lang="en-CA"/>
        </a:p>
      </dgm:t>
    </dgm:pt>
    <dgm:pt modelId="{910B0921-3720-45E4-9978-E18882E9B297}" type="pres">
      <dgm:prSet presAssocID="{8B2C0D6F-6ABB-4376-8CF9-85F72DD653FF}" presName="node" presStyleLbl="node1" presStyleIdx="3" presStyleCnt="6" custScaleX="4262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A07854-47F6-4F14-A451-473429EED235}" type="pres">
      <dgm:prSet presAssocID="{5E560CFA-17E8-4694-88AA-5D63BA792884}" presName="sibTrans" presStyleLbl="sibTrans2D1" presStyleIdx="3" presStyleCnt="5"/>
      <dgm:spPr/>
      <dgm:t>
        <a:bodyPr/>
        <a:lstStyle/>
        <a:p>
          <a:endParaRPr lang="en-CA"/>
        </a:p>
      </dgm:t>
    </dgm:pt>
    <dgm:pt modelId="{623565A7-5BCD-41BF-940E-699307F95C7F}" type="pres">
      <dgm:prSet presAssocID="{5E560CFA-17E8-4694-88AA-5D63BA792884}" presName="connectorText" presStyleLbl="sibTrans2D1" presStyleIdx="3" presStyleCnt="5"/>
      <dgm:spPr/>
      <dgm:t>
        <a:bodyPr/>
        <a:lstStyle/>
        <a:p>
          <a:endParaRPr lang="en-CA"/>
        </a:p>
      </dgm:t>
    </dgm:pt>
    <dgm:pt modelId="{77824C83-5777-49BC-B1D1-F12A5EE1C70C}" type="pres">
      <dgm:prSet presAssocID="{8F346398-FBEF-4807-9EE2-3D69D0C1A3FD}" presName="node" presStyleLbl="node1" presStyleIdx="4" presStyleCnt="6" custScaleX="4262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AED38F-CD55-4D2B-A57C-7E702F05FF03}" type="pres">
      <dgm:prSet presAssocID="{AAA12736-6F6E-4B98-A8DE-F82E122DEE83}" presName="sibTrans" presStyleLbl="sibTrans2D1" presStyleIdx="4" presStyleCnt="5"/>
      <dgm:spPr/>
      <dgm:t>
        <a:bodyPr/>
        <a:lstStyle/>
        <a:p>
          <a:endParaRPr lang="en-CA"/>
        </a:p>
      </dgm:t>
    </dgm:pt>
    <dgm:pt modelId="{CA9A7125-1CA7-4190-B8ED-DF528DFEB9DD}" type="pres">
      <dgm:prSet presAssocID="{AAA12736-6F6E-4B98-A8DE-F82E122DEE83}" presName="connectorText" presStyleLbl="sibTrans2D1" presStyleIdx="4" presStyleCnt="5"/>
      <dgm:spPr/>
      <dgm:t>
        <a:bodyPr/>
        <a:lstStyle/>
        <a:p>
          <a:endParaRPr lang="en-CA"/>
        </a:p>
      </dgm:t>
    </dgm:pt>
    <dgm:pt modelId="{4DF297EA-3FB2-4AEA-8131-45545652DE08}" type="pres">
      <dgm:prSet presAssocID="{B5332737-E236-4EDD-B4C1-C523F64A1E03}" presName="node" presStyleLbl="node1" presStyleIdx="5" presStyleCnt="6" custScaleX="4292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B85347-15AC-4B71-81F8-803C15848969}" type="presOf" srcId="{8B2C0D6F-6ABB-4376-8CF9-85F72DD653FF}" destId="{910B0921-3720-45E4-9978-E18882E9B297}" srcOrd="0" destOrd="0" presId="urn:microsoft.com/office/officeart/2005/8/layout/process2"/>
    <dgm:cxn modelId="{E2D7F9DA-E180-4DBD-83CD-851FE45C3D35}" type="presOf" srcId="{B5332737-E236-4EDD-B4C1-C523F64A1E03}" destId="{4DF297EA-3FB2-4AEA-8131-45545652DE08}" srcOrd="0" destOrd="0" presId="urn:microsoft.com/office/officeart/2005/8/layout/process2"/>
    <dgm:cxn modelId="{660C1BE3-B6EE-490B-BD2D-AC274D0BC29F}" srcId="{F25009E4-5A05-4FD1-8BC3-70C4A620F7C3}" destId="{8F346398-FBEF-4807-9EE2-3D69D0C1A3FD}" srcOrd="4" destOrd="0" parTransId="{AD948F30-BD9C-497D-9506-BCEA1ABB1527}" sibTransId="{AAA12736-6F6E-4B98-A8DE-F82E122DEE83}"/>
    <dgm:cxn modelId="{1C437B1D-4D0A-49AB-80AD-B5D25B3C0F13}" type="presOf" srcId="{E0BF6890-1285-48BE-A6B2-6E0E9B8E8503}" destId="{3E44148C-6CDE-4CC1-9AF6-84C64B7C10BE}" srcOrd="1" destOrd="0" presId="urn:microsoft.com/office/officeart/2005/8/layout/process2"/>
    <dgm:cxn modelId="{9A28ECEF-0669-4DD6-898D-7DDD796D2014}" type="presOf" srcId="{E386B295-55E2-4C18-8F22-514DFE8A380F}" destId="{37B003AD-1E73-4AF6-8903-09D7C087D6A7}" srcOrd="1" destOrd="0" presId="urn:microsoft.com/office/officeart/2005/8/layout/process2"/>
    <dgm:cxn modelId="{8F02C01C-F11B-48B0-9D7D-85E7C5FC8081}" type="presOf" srcId="{5E560CFA-17E8-4694-88AA-5D63BA792884}" destId="{623565A7-5BCD-41BF-940E-699307F95C7F}" srcOrd="1" destOrd="0" presId="urn:microsoft.com/office/officeart/2005/8/layout/process2"/>
    <dgm:cxn modelId="{1B7FE9DE-C71E-4556-8FC6-DF189D58C732}" type="presOf" srcId="{AAA12736-6F6E-4B98-A8DE-F82E122DEE83}" destId="{9FAED38F-CD55-4D2B-A57C-7E702F05FF03}" srcOrd="0" destOrd="0" presId="urn:microsoft.com/office/officeart/2005/8/layout/process2"/>
    <dgm:cxn modelId="{B1B97F97-294A-4ACB-9BF6-350901069345}" type="presOf" srcId="{E0BF6890-1285-48BE-A6B2-6E0E9B8E8503}" destId="{042814AA-8697-4107-BEFB-707EA8C9F33F}" srcOrd="0" destOrd="0" presId="urn:microsoft.com/office/officeart/2005/8/layout/process2"/>
    <dgm:cxn modelId="{292E88E1-3239-44F2-BD2B-EE026B1AADC5}" srcId="{F25009E4-5A05-4FD1-8BC3-70C4A620F7C3}" destId="{FF530EFC-2EB0-45AB-A583-90C038D48FB4}" srcOrd="0" destOrd="0" parTransId="{09CA4BB3-0473-4907-BA1B-607B9539DBD4}" sibTransId="{A5A90710-17DD-4A26-8A95-F3BE6F261096}"/>
    <dgm:cxn modelId="{098161B7-D166-455F-8294-660015403853}" srcId="{F25009E4-5A05-4FD1-8BC3-70C4A620F7C3}" destId="{B5332737-E236-4EDD-B4C1-C523F64A1E03}" srcOrd="5" destOrd="0" parTransId="{13A8775D-E2C9-4111-9D4A-866CD3369669}" sibTransId="{D49E5A37-D830-4B56-88CB-D469C35D7158}"/>
    <dgm:cxn modelId="{5E8BA8CE-920D-4CD6-8F93-7B0F649BBB86}" type="presOf" srcId="{A5A90710-17DD-4A26-8A95-F3BE6F261096}" destId="{162154EC-51A0-4702-BB83-FE472F1BFB0E}" srcOrd="1" destOrd="0" presId="urn:microsoft.com/office/officeart/2005/8/layout/process2"/>
    <dgm:cxn modelId="{59F1D768-8BF8-4852-B4E3-6853B6A59396}" srcId="{F25009E4-5A05-4FD1-8BC3-70C4A620F7C3}" destId="{D05092FB-75C8-4765-8800-FA68AC9E72B3}" srcOrd="2" destOrd="0" parTransId="{70A08CF4-1C00-4D2E-AA98-CAC3BDCFD194}" sibTransId="{E0BF6890-1285-48BE-A6B2-6E0E9B8E8503}"/>
    <dgm:cxn modelId="{3AD23034-6627-4457-9BD9-660D269ED68F}" type="presOf" srcId="{A5A90710-17DD-4A26-8A95-F3BE6F261096}" destId="{13EADD05-87DD-4CC9-B209-18F709D8F05E}" srcOrd="0" destOrd="0" presId="urn:microsoft.com/office/officeart/2005/8/layout/process2"/>
    <dgm:cxn modelId="{ED0EF1CF-887E-4BF3-9B23-609CE7BAEA45}" type="presOf" srcId="{8F346398-FBEF-4807-9EE2-3D69D0C1A3FD}" destId="{77824C83-5777-49BC-B1D1-F12A5EE1C70C}" srcOrd="0" destOrd="0" presId="urn:microsoft.com/office/officeart/2005/8/layout/process2"/>
    <dgm:cxn modelId="{F41713A9-429A-467A-96FA-69FDA5787791}" type="presOf" srcId="{AAA12736-6F6E-4B98-A8DE-F82E122DEE83}" destId="{CA9A7125-1CA7-4190-B8ED-DF528DFEB9DD}" srcOrd="1" destOrd="0" presId="urn:microsoft.com/office/officeart/2005/8/layout/process2"/>
    <dgm:cxn modelId="{73BCFF2D-60A6-43C8-AFC9-F0F5A4FA4F99}" type="presOf" srcId="{5E560CFA-17E8-4694-88AA-5D63BA792884}" destId="{14A07854-47F6-4F14-A451-473429EED235}" srcOrd="0" destOrd="0" presId="urn:microsoft.com/office/officeart/2005/8/layout/process2"/>
    <dgm:cxn modelId="{AFECB49A-583A-46CE-A4FE-95E598F9756B}" srcId="{F25009E4-5A05-4FD1-8BC3-70C4A620F7C3}" destId="{EE071D29-84B7-4E03-A8FF-7604C4BE7B9B}" srcOrd="1" destOrd="0" parTransId="{4617BC5C-CADF-425C-A7CB-BA0C09BA46B2}" sibTransId="{E386B295-55E2-4C18-8F22-514DFE8A380F}"/>
    <dgm:cxn modelId="{37ECD1D8-B178-41F8-A794-24A2D4D184DA}" type="presOf" srcId="{D05092FB-75C8-4765-8800-FA68AC9E72B3}" destId="{BCD07F02-3786-4318-89F9-53FBF3088484}" srcOrd="0" destOrd="0" presId="urn:microsoft.com/office/officeart/2005/8/layout/process2"/>
    <dgm:cxn modelId="{972218B7-DFFC-47D7-8ADE-55CA75700837}" type="presOf" srcId="{FF530EFC-2EB0-45AB-A583-90C038D48FB4}" destId="{503C6566-E32D-4B96-A483-1FDA7304843D}" srcOrd="0" destOrd="0" presId="urn:microsoft.com/office/officeart/2005/8/layout/process2"/>
    <dgm:cxn modelId="{B072A025-A39E-4927-8A85-845C993F9413}" type="presOf" srcId="{F25009E4-5A05-4FD1-8BC3-70C4A620F7C3}" destId="{E65596FD-ADDD-4A98-98EE-D88E139F598D}" srcOrd="0" destOrd="0" presId="urn:microsoft.com/office/officeart/2005/8/layout/process2"/>
    <dgm:cxn modelId="{92C82C5F-F894-4F6F-90ED-15BE3AF80206}" type="presOf" srcId="{EE071D29-84B7-4E03-A8FF-7604C4BE7B9B}" destId="{E08798E6-8255-4F4F-BCFC-7E52928959DC}" srcOrd="0" destOrd="0" presId="urn:microsoft.com/office/officeart/2005/8/layout/process2"/>
    <dgm:cxn modelId="{42970AFD-347F-42E1-B9D4-D0AA613FD8EA}" type="presOf" srcId="{E386B295-55E2-4C18-8F22-514DFE8A380F}" destId="{3E6D32E1-23C1-4081-9818-3CBDBCD33143}" srcOrd="0" destOrd="0" presId="urn:microsoft.com/office/officeart/2005/8/layout/process2"/>
    <dgm:cxn modelId="{A859E63B-0120-4306-AB13-626FFB5E6BA4}" srcId="{F25009E4-5A05-4FD1-8BC3-70C4A620F7C3}" destId="{8B2C0D6F-6ABB-4376-8CF9-85F72DD653FF}" srcOrd="3" destOrd="0" parTransId="{95A2B5A4-16AF-4C74-8E8E-124027B5B84D}" sibTransId="{5E560CFA-17E8-4694-88AA-5D63BA792884}"/>
    <dgm:cxn modelId="{1DEC5664-83EA-4463-84E5-DD8F250642D8}" type="presParOf" srcId="{E65596FD-ADDD-4A98-98EE-D88E139F598D}" destId="{503C6566-E32D-4B96-A483-1FDA7304843D}" srcOrd="0" destOrd="0" presId="urn:microsoft.com/office/officeart/2005/8/layout/process2"/>
    <dgm:cxn modelId="{A9DD196E-C6AD-4AFF-8DD3-BFF7981F9C2F}" type="presParOf" srcId="{E65596FD-ADDD-4A98-98EE-D88E139F598D}" destId="{13EADD05-87DD-4CC9-B209-18F709D8F05E}" srcOrd="1" destOrd="0" presId="urn:microsoft.com/office/officeart/2005/8/layout/process2"/>
    <dgm:cxn modelId="{CAEB6CBE-6D2E-43B9-9813-B2B9915BE4E1}" type="presParOf" srcId="{13EADD05-87DD-4CC9-B209-18F709D8F05E}" destId="{162154EC-51A0-4702-BB83-FE472F1BFB0E}" srcOrd="0" destOrd="0" presId="urn:microsoft.com/office/officeart/2005/8/layout/process2"/>
    <dgm:cxn modelId="{26443858-C1FC-4877-8951-E688F4A936AB}" type="presParOf" srcId="{E65596FD-ADDD-4A98-98EE-D88E139F598D}" destId="{E08798E6-8255-4F4F-BCFC-7E52928959DC}" srcOrd="2" destOrd="0" presId="urn:microsoft.com/office/officeart/2005/8/layout/process2"/>
    <dgm:cxn modelId="{AD30E943-D484-4711-A1F5-BA05E3838CE5}" type="presParOf" srcId="{E65596FD-ADDD-4A98-98EE-D88E139F598D}" destId="{3E6D32E1-23C1-4081-9818-3CBDBCD33143}" srcOrd="3" destOrd="0" presId="urn:microsoft.com/office/officeart/2005/8/layout/process2"/>
    <dgm:cxn modelId="{72F9C172-7325-4DA9-A259-4BFA9B696FF3}" type="presParOf" srcId="{3E6D32E1-23C1-4081-9818-3CBDBCD33143}" destId="{37B003AD-1E73-4AF6-8903-09D7C087D6A7}" srcOrd="0" destOrd="0" presId="urn:microsoft.com/office/officeart/2005/8/layout/process2"/>
    <dgm:cxn modelId="{E381F44E-B9B0-4DDA-898A-9ADF01ED9511}" type="presParOf" srcId="{E65596FD-ADDD-4A98-98EE-D88E139F598D}" destId="{BCD07F02-3786-4318-89F9-53FBF3088484}" srcOrd="4" destOrd="0" presId="urn:microsoft.com/office/officeart/2005/8/layout/process2"/>
    <dgm:cxn modelId="{6DBFB6E6-391C-4CB9-A642-7FAF2687D73F}" type="presParOf" srcId="{E65596FD-ADDD-4A98-98EE-D88E139F598D}" destId="{042814AA-8697-4107-BEFB-707EA8C9F33F}" srcOrd="5" destOrd="0" presId="urn:microsoft.com/office/officeart/2005/8/layout/process2"/>
    <dgm:cxn modelId="{4BA2CFFC-DC41-4048-BC98-0F6CBD9086DE}" type="presParOf" srcId="{042814AA-8697-4107-BEFB-707EA8C9F33F}" destId="{3E44148C-6CDE-4CC1-9AF6-84C64B7C10BE}" srcOrd="0" destOrd="0" presId="urn:microsoft.com/office/officeart/2005/8/layout/process2"/>
    <dgm:cxn modelId="{3AD380B4-5712-4E35-92C6-468F8B8ED4B0}" type="presParOf" srcId="{E65596FD-ADDD-4A98-98EE-D88E139F598D}" destId="{910B0921-3720-45E4-9978-E18882E9B297}" srcOrd="6" destOrd="0" presId="urn:microsoft.com/office/officeart/2005/8/layout/process2"/>
    <dgm:cxn modelId="{42493D8A-D958-475D-9882-B1D46790CC60}" type="presParOf" srcId="{E65596FD-ADDD-4A98-98EE-D88E139F598D}" destId="{14A07854-47F6-4F14-A451-473429EED235}" srcOrd="7" destOrd="0" presId="urn:microsoft.com/office/officeart/2005/8/layout/process2"/>
    <dgm:cxn modelId="{CCB5C5B5-392F-42F2-AA99-59E2D47FE08C}" type="presParOf" srcId="{14A07854-47F6-4F14-A451-473429EED235}" destId="{623565A7-5BCD-41BF-940E-699307F95C7F}" srcOrd="0" destOrd="0" presId="urn:microsoft.com/office/officeart/2005/8/layout/process2"/>
    <dgm:cxn modelId="{D09E819C-7602-413E-ADE7-32BA726A3907}" type="presParOf" srcId="{E65596FD-ADDD-4A98-98EE-D88E139F598D}" destId="{77824C83-5777-49BC-B1D1-F12A5EE1C70C}" srcOrd="8" destOrd="0" presId="urn:microsoft.com/office/officeart/2005/8/layout/process2"/>
    <dgm:cxn modelId="{B94C87F1-8B2A-4E48-84B0-DF6B785197A8}" type="presParOf" srcId="{E65596FD-ADDD-4A98-98EE-D88E139F598D}" destId="{9FAED38F-CD55-4D2B-A57C-7E702F05FF03}" srcOrd="9" destOrd="0" presId="urn:microsoft.com/office/officeart/2005/8/layout/process2"/>
    <dgm:cxn modelId="{64272CC7-78C9-4EC3-A0FC-4214C588359C}" type="presParOf" srcId="{9FAED38F-CD55-4D2B-A57C-7E702F05FF03}" destId="{CA9A7125-1CA7-4190-B8ED-DF528DFEB9DD}" srcOrd="0" destOrd="0" presId="urn:microsoft.com/office/officeart/2005/8/layout/process2"/>
    <dgm:cxn modelId="{A262ACDB-0C89-43C8-BAF2-F7FAB183C962}" type="presParOf" srcId="{E65596FD-ADDD-4A98-98EE-D88E139F598D}" destId="{4DF297EA-3FB2-4AEA-8131-45545652DE0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4B7F9-DC3F-46CF-B575-F88B6143C2B9}">
      <dsp:nvSpPr>
        <dsp:cNvPr id="0" name=""/>
        <dsp:cNvSpPr/>
      </dsp:nvSpPr>
      <dsp:spPr>
        <a:xfrm>
          <a:off x="0" y="73100"/>
          <a:ext cx="7033545" cy="899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Get clone pairs from CloneDigger </a:t>
          </a:r>
          <a:endParaRPr lang="zh-CN" alt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Threshold: Distance&lt;=10, Size&gt;=4, Distance&lt;=Size</a:t>
          </a:r>
          <a:endParaRPr lang="zh-CN" altLang="en-US" sz="1800" kern="1200" dirty="0"/>
        </a:p>
      </dsp:txBody>
      <dsp:txXfrm>
        <a:off x="26360" y="99460"/>
        <a:ext cx="6007745" cy="847278"/>
      </dsp:txXfrm>
    </dsp:sp>
    <dsp:sp modelId="{3A1574CA-1890-4FFB-BEBB-35FDC8FE172E}">
      <dsp:nvSpPr>
        <dsp:cNvPr id="0" name=""/>
        <dsp:cNvSpPr/>
      </dsp:nvSpPr>
      <dsp:spPr>
        <a:xfrm>
          <a:off x="539580" y="1116224"/>
          <a:ext cx="7033545" cy="899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Filter which not appropriate to merge</a:t>
          </a:r>
          <a:endParaRPr lang="zh-CN" alt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Class definitions, Import statements, Return statement</a:t>
          </a:r>
          <a:endParaRPr lang="zh-CN" altLang="en-US" sz="1800" kern="1200" dirty="0"/>
        </a:p>
      </dsp:txBody>
      <dsp:txXfrm>
        <a:off x="565940" y="1142584"/>
        <a:ext cx="5899547" cy="847278"/>
      </dsp:txXfrm>
    </dsp:sp>
    <dsp:sp modelId="{C569A082-8951-4C41-A9FB-B122BD7F0C6C}">
      <dsp:nvSpPr>
        <dsp:cNvPr id="0" name=""/>
        <dsp:cNvSpPr/>
      </dsp:nvSpPr>
      <dsp:spPr>
        <a:xfrm>
          <a:off x="1050464" y="2141058"/>
          <a:ext cx="7033545" cy="739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Merge clone pairs into clone sets</a:t>
          </a:r>
          <a:endParaRPr lang="zh-CN" altLang="en-US" sz="2000" kern="1200" dirty="0"/>
        </a:p>
      </dsp:txBody>
      <dsp:txXfrm>
        <a:off x="1072116" y="2162710"/>
        <a:ext cx="5908963" cy="695954"/>
      </dsp:txXfrm>
    </dsp:sp>
    <dsp:sp modelId="{DCF599B4-E7DB-4F80-AC81-8C4D59D4C2D9}">
      <dsp:nvSpPr>
        <dsp:cNvPr id="0" name=""/>
        <dsp:cNvSpPr/>
      </dsp:nvSpPr>
      <dsp:spPr>
        <a:xfrm>
          <a:off x="1575696" y="3005161"/>
          <a:ext cx="7033545" cy="739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Remove overlapped clone sets</a:t>
          </a:r>
          <a:endParaRPr lang="zh-CN" altLang="en-US" sz="2000" kern="1200" dirty="0"/>
        </a:p>
      </dsp:txBody>
      <dsp:txXfrm>
        <a:off x="1597348" y="3026813"/>
        <a:ext cx="5908963" cy="695954"/>
      </dsp:txXfrm>
    </dsp:sp>
    <dsp:sp modelId="{670A59A5-2C52-4C34-A553-81E96158523F}">
      <dsp:nvSpPr>
        <dsp:cNvPr id="0" name=""/>
        <dsp:cNvSpPr/>
      </dsp:nvSpPr>
      <dsp:spPr>
        <a:xfrm>
          <a:off x="2100929" y="3869255"/>
          <a:ext cx="7033545" cy="739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Separate Function Definitions with other Statements</a:t>
          </a:r>
          <a:endParaRPr lang="zh-CN" altLang="en-US" sz="2000" kern="1200" dirty="0"/>
        </a:p>
      </dsp:txBody>
      <dsp:txXfrm>
        <a:off x="2122581" y="3890907"/>
        <a:ext cx="5908963" cy="695954"/>
      </dsp:txXfrm>
    </dsp:sp>
    <dsp:sp modelId="{B311B693-C614-4A76-97D8-AECBDCCAF911}">
      <dsp:nvSpPr>
        <dsp:cNvPr id="0" name=""/>
        <dsp:cNvSpPr/>
      </dsp:nvSpPr>
      <dsp:spPr>
        <a:xfrm>
          <a:off x="6300193" y="648070"/>
          <a:ext cx="556045" cy="5560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>
        <a:off x="6425303" y="648070"/>
        <a:ext cx="305825" cy="418424"/>
      </dsp:txXfrm>
    </dsp:sp>
    <dsp:sp modelId="{48F131CE-33FF-4156-8D1C-4C70CBD4C0F4}">
      <dsp:nvSpPr>
        <dsp:cNvPr id="0" name=""/>
        <dsp:cNvSpPr/>
      </dsp:nvSpPr>
      <dsp:spPr>
        <a:xfrm>
          <a:off x="6876254" y="1676202"/>
          <a:ext cx="556045" cy="5560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>
        <a:off x="7001364" y="1676202"/>
        <a:ext cx="305825" cy="418424"/>
      </dsp:txXfrm>
    </dsp:sp>
    <dsp:sp modelId="{0B5C7A11-5E0E-4862-9C65-620AFF19C4CF}">
      <dsp:nvSpPr>
        <dsp:cNvPr id="0" name=""/>
        <dsp:cNvSpPr/>
      </dsp:nvSpPr>
      <dsp:spPr>
        <a:xfrm>
          <a:off x="7380312" y="2592291"/>
          <a:ext cx="556045" cy="5560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>
        <a:off x="7505422" y="2592291"/>
        <a:ext cx="305825" cy="418424"/>
      </dsp:txXfrm>
    </dsp:sp>
    <dsp:sp modelId="{5A306DB5-B241-479F-896C-3CAB7A9F5B73}">
      <dsp:nvSpPr>
        <dsp:cNvPr id="0" name=""/>
        <dsp:cNvSpPr/>
      </dsp:nvSpPr>
      <dsp:spPr>
        <a:xfrm>
          <a:off x="7956378" y="3456381"/>
          <a:ext cx="556045" cy="5560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>
        <a:off x="8081488" y="3456381"/>
        <a:ext cx="305825" cy="418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94395-3D31-4C25-96BA-F3F7142B1747}">
      <dsp:nvSpPr>
        <dsp:cNvPr id="0" name=""/>
        <dsp:cNvSpPr/>
      </dsp:nvSpPr>
      <dsp:spPr>
        <a:xfrm>
          <a:off x="0" y="1724"/>
          <a:ext cx="1815248" cy="482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definition of vars, objs, calls</a:t>
          </a:r>
          <a:endParaRPr lang="zh-CN" altLang="en-US" sz="1600" kern="1200" dirty="0"/>
        </a:p>
      </dsp:txBody>
      <dsp:txXfrm>
        <a:off x="14123" y="15847"/>
        <a:ext cx="1787002" cy="453940"/>
      </dsp:txXfrm>
    </dsp:sp>
    <dsp:sp modelId="{DB5A766E-089A-43E5-B8A3-6969514557AF}">
      <dsp:nvSpPr>
        <dsp:cNvPr id="0" name=""/>
        <dsp:cNvSpPr/>
      </dsp:nvSpPr>
      <dsp:spPr>
        <a:xfrm rot="16200000" flipH="1">
          <a:off x="818961" y="577323"/>
          <a:ext cx="177324" cy="2214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841176" y="599407"/>
        <a:ext cx="132895" cy="124127"/>
      </dsp:txXfrm>
    </dsp:sp>
    <dsp:sp modelId="{80C6C6C9-8B19-4A66-AF11-D05E6127B6DA}">
      <dsp:nvSpPr>
        <dsp:cNvPr id="0" name=""/>
        <dsp:cNvSpPr/>
      </dsp:nvSpPr>
      <dsp:spPr>
        <a:xfrm>
          <a:off x="0" y="892228"/>
          <a:ext cx="1815248" cy="1467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statements block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(using those vars, objs, calls above)</a:t>
          </a:r>
          <a:endParaRPr lang="zh-CN" altLang="en-US" sz="1600" kern="1200" dirty="0"/>
        </a:p>
      </dsp:txBody>
      <dsp:txXfrm>
        <a:off x="42969" y="935197"/>
        <a:ext cx="1729310" cy="1381128"/>
      </dsp:txXfrm>
    </dsp:sp>
    <dsp:sp modelId="{7B043EEA-7F66-4619-B5F7-02E0C6DCF88E}">
      <dsp:nvSpPr>
        <dsp:cNvPr id="0" name=""/>
        <dsp:cNvSpPr/>
      </dsp:nvSpPr>
      <dsp:spPr>
        <a:xfrm rot="5400000">
          <a:off x="819028" y="2452322"/>
          <a:ext cx="177191" cy="2214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841177" y="2474472"/>
        <a:ext cx="132895" cy="124034"/>
      </dsp:txXfrm>
    </dsp:sp>
    <dsp:sp modelId="{4C31245E-8663-4DAD-873A-4C685AE542B3}">
      <dsp:nvSpPr>
        <dsp:cNvPr id="0" name=""/>
        <dsp:cNvSpPr/>
      </dsp:nvSpPr>
      <dsp:spPr>
        <a:xfrm>
          <a:off x="0" y="2766842"/>
          <a:ext cx="1815248" cy="539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Continue to use those vars, objs</a:t>
          </a:r>
          <a:endParaRPr lang="zh-CN" altLang="en-US" sz="1600" kern="1200" dirty="0"/>
        </a:p>
      </dsp:txBody>
      <dsp:txXfrm>
        <a:off x="15801" y="2782643"/>
        <a:ext cx="1783646" cy="5078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94395-3D31-4C25-96BA-F3F7142B1747}">
      <dsp:nvSpPr>
        <dsp:cNvPr id="0" name=""/>
        <dsp:cNvSpPr/>
      </dsp:nvSpPr>
      <dsp:spPr>
        <a:xfrm>
          <a:off x="0" y="944"/>
          <a:ext cx="1656184" cy="539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definition of vars, objs, calls</a:t>
          </a:r>
          <a:endParaRPr lang="zh-CN" altLang="en-US" sz="1600" kern="1200" dirty="0"/>
        </a:p>
      </dsp:txBody>
      <dsp:txXfrm>
        <a:off x="15800" y="16744"/>
        <a:ext cx="1624584" cy="507865"/>
      </dsp:txXfrm>
    </dsp:sp>
    <dsp:sp modelId="{DB5A766E-089A-43E5-B8A3-6969514557AF}">
      <dsp:nvSpPr>
        <dsp:cNvPr id="0" name=""/>
        <dsp:cNvSpPr/>
      </dsp:nvSpPr>
      <dsp:spPr>
        <a:xfrm rot="16200000" flipH="1">
          <a:off x="671133" y="705778"/>
          <a:ext cx="313916" cy="3921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-5400000">
        <a:off x="710460" y="744873"/>
        <a:ext cx="235264" cy="219741"/>
      </dsp:txXfrm>
    </dsp:sp>
    <dsp:sp modelId="{80C6C6C9-8B19-4A66-AF11-D05E6127B6DA}">
      <dsp:nvSpPr>
        <dsp:cNvPr id="0" name=""/>
        <dsp:cNvSpPr/>
      </dsp:nvSpPr>
      <dsp:spPr>
        <a:xfrm>
          <a:off x="0" y="1263253"/>
          <a:ext cx="1656184" cy="7399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(vars, objs) = helper_func (vars, objs, calls)</a:t>
          </a:r>
          <a:endParaRPr lang="zh-CN" altLang="en-US" sz="1600" kern="1200" dirty="0"/>
        </a:p>
      </dsp:txBody>
      <dsp:txXfrm>
        <a:off x="21674" y="1284927"/>
        <a:ext cx="1612836" cy="696646"/>
      </dsp:txXfrm>
    </dsp:sp>
    <dsp:sp modelId="{7B043EEA-7F66-4619-B5F7-02E0C6DCF88E}">
      <dsp:nvSpPr>
        <dsp:cNvPr id="0" name=""/>
        <dsp:cNvSpPr/>
      </dsp:nvSpPr>
      <dsp:spPr>
        <a:xfrm rot="5400000">
          <a:off x="671251" y="2167934"/>
          <a:ext cx="313681" cy="3921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-5400000">
        <a:off x="710460" y="2207146"/>
        <a:ext cx="235264" cy="219577"/>
      </dsp:txXfrm>
    </dsp:sp>
    <dsp:sp modelId="{4C31245E-8663-4DAD-873A-4C685AE542B3}">
      <dsp:nvSpPr>
        <dsp:cNvPr id="0" name=""/>
        <dsp:cNvSpPr/>
      </dsp:nvSpPr>
      <dsp:spPr>
        <a:xfrm>
          <a:off x="0" y="2724728"/>
          <a:ext cx="1656184" cy="581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Continue to use those vars, objs </a:t>
          </a:r>
          <a:endParaRPr lang="zh-CN" altLang="en-US" sz="1600" kern="1200" dirty="0"/>
        </a:p>
      </dsp:txBody>
      <dsp:txXfrm>
        <a:off x="17040" y="2741768"/>
        <a:ext cx="1622104" cy="5476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94395-3D31-4C25-96BA-F3F7142B1747}">
      <dsp:nvSpPr>
        <dsp:cNvPr id="0" name=""/>
        <dsp:cNvSpPr/>
      </dsp:nvSpPr>
      <dsp:spPr>
        <a:xfrm>
          <a:off x="0" y="1724"/>
          <a:ext cx="1815248" cy="482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definition of vars, objs, calls</a:t>
          </a:r>
          <a:endParaRPr lang="zh-CN" altLang="en-US" sz="1600" kern="1200" dirty="0"/>
        </a:p>
      </dsp:txBody>
      <dsp:txXfrm>
        <a:off x="14123" y="15847"/>
        <a:ext cx="1787002" cy="453940"/>
      </dsp:txXfrm>
    </dsp:sp>
    <dsp:sp modelId="{DB5A766E-089A-43E5-B8A3-6969514557AF}">
      <dsp:nvSpPr>
        <dsp:cNvPr id="0" name=""/>
        <dsp:cNvSpPr/>
      </dsp:nvSpPr>
      <dsp:spPr>
        <a:xfrm rot="16200000" flipH="1">
          <a:off x="818961" y="577323"/>
          <a:ext cx="177324" cy="2214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841176" y="599407"/>
        <a:ext cx="132895" cy="124127"/>
      </dsp:txXfrm>
    </dsp:sp>
    <dsp:sp modelId="{80C6C6C9-8B19-4A66-AF11-D05E6127B6DA}">
      <dsp:nvSpPr>
        <dsp:cNvPr id="0" name=""/>
        <dsp:cNvSpPr/>
      </dsp:nvSpPr>
      <dsp:spPr>
        <a:xfrm>
          <a:off x="0" y="892228"/>
          <a:ext cx="1815248" cy="1467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statements block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(using those vars, objs, calls above)</a:t>
          </a:r>
          <a:endParaRPr lang="zh-CN" altLang="en-US" sz="1600" kern="1200" dirty="0"/>
        </a:p>
      </dsp:txBody>
      <dsp:txXfrm>
        <a:off x="42969" y="935197"/>
        <a:ext cx="1729310" cy="1381128"/>
      </dsp:txXfrm>
    </dsp:sp>
    <dsp:sp modelId="{7B043EEA-7F66-4619-B5F7-02E0C6DCF88E}">
      <dsp:nvSpPr>
        <dsp:cNvPr id="0" name=""/>
        <dsp:cNvSpPr/>
      </dsp:nvSpPr>
      <dsp:spPr>
        <a:xfrm rot="5400000">
          <a:off x="819028" y="2452322"/>
          <a:ext cx="177191" cy="2214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841177" y="2474472"/>
        <a:ext cx="132895" cy="124034"/>
      </dsp:txXfrm>
    </dsp:sp>
    <dsp:sp modelId="{4C31245E-8663-4DAD-873A-4C685AE542B3}">
      <dsp:nvSpPr>
        <dsp:cNvPr id="0" name=""/>
        <dsp:cNvSpPr/>
      </dsp:nvSpPr>
      <dsp:spPr>
        <a:xfrm>
          <a:off x="0" y="2766842"/>
          <a:ext cx="1815248" cy="539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Continue to use those vars, objs</a:t>
          </a:r>
          <a:endParaRPr lang="zh-CN" altLang="en-US" sz="1600" kern="1200" dirty="0"/>
        </a:p>
      </dsp:txBody>
      <dsp:txXfrm>
        <a:off x="15801" y="2782643"/>
        <a:ext cx="1783646" cy="5078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94395-3D31-4C25-96BA-F3F7142B1747}">
      <dsp:nvSpPr>
        <dsp:cNvPr id="0" name=""/>
        <dsp:cNvSpPr/>
      </dsp:nvSpPr>
      <dsp:spPr>
        <a:xfrm>
          <a:off x="0" y="944"/>
          <a:ext cx="1656184" cy="539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definition of vars, objs, calls</a:t>
          </a:r>
          <a:endParaRPr lang="zh-CN" altLang="en-US" sz="1600" kern="1200" dirty="0"/>
        </a:p>
      </dsp:txBody>
      <dsp:txXfrm>
        <a:off x="15800" y="16744"/>
        <a:ext cx="1624584" cy="507865"/>
      </dsp:txXfrm>
    </dsp:sp>
    <dsp:sp modelId="{DB5A766E-089A-43E5-B8A3-6969514557AF}">
      <dsp:nvSpPr>
        <dsp:cNvPr id="0" name=""/>
        <dsp:cNvSpPr/>
      </dsp:nvSpPr>
      <dsp:spPr>
        <a:xfrm rot="16200000" flipH="1">
          <a:off x="671133" y="705778"/>
          <a:ext cx="313916" cy="3921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-5400000">
        <a:off x="710460" y="744873"/>
        <a:ext cx="235264" cy="219741"/>
      </dsp:txXfrm>
    </dsp:sp>
    <dsp:sp modelId="{80C6C6C9-8B19-4A66-AF11-D05E6127B6DA}">
      <dsp:nvSpPr>
        <dsp:cNvPr id="0" name=""/>
        <dsp:cNvSpPr/>
      </dsp:nvSpPr>
      <dsp:spPr>
        <a:xfrm>
          <a:off x="0" y="1263253"/>
          <a:ext cx="1656184" cy="7399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(vars, objs) = helper_func (vars, objs, calls)</a:t>
          </a:r>
          <a:endParaRPr lang="zh-CN" altLang="en-US" sz="1600" kern="1200" dirty="0"/>
        </a:p>
      </dsp:txBody>
      <dsp:txXfrm>
        <a:off x="21674" y="1284927"/>
        <a:ext cx="1612836" cy="696646"/>
      </dsp:txXfrm>
    </dsp:sp>
    <dsp:sp modelId="{7B043EEA-7F66-4619-B5F7-02E0C6DCF88E}">
      <dsp:nvSpPr>
        <dsp:cNvPr id="0" name=""/>
        <dsp:cNvSpPr/>
      </dsp:nvSpPr>
      <dsp:spPr>
        <a:xfrm rot="5400000">
          <a:off x="671251" y="2167934"/>
          <a:ext cx="313681" cy="3921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-5400000">
        <a:off x="710460" y="2207146"/>
        <a:ext cx="235264" cy="219577"/>
      </dsp:txXfrm>
    </dsp:sp>
    <dsp:sp modelId="{4C31245E-8663-4DAD-873A-4C685AE542B3}">
      <dsp:nvSpPr>
        <dsp:cNvPr id="0" name=""/>
        <dsp:cNvSpPr/>
      </dsp:nvSpPr>
      <dsp:spPr>
        <a:xfrm>
          <a:off x="0" y="2724728"/>
          <a:ext cx="1656184" cy="581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Continue to use those vars, objs </a:t>
          </a:r>
          <a:endParaRPr lang="zh-CN" altLang="en-US" sz="1600" kern="1200" dirty="0"/>
        </a:p>
      </dsp:txBody>
      <dsp:txXfrm>
        <a:off x="17040" y="2741768"/>
        <a:ext cx="1622104" cy="5476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6C6C9-8B19-4A66-AF11-D05E6127B6DA}">
      <dsp:nvSpPr>
        <dsp:cNvPr id="0" name=""/>
        <dsp:cNvSpPr/>
      </dsp:nvSpPr>
      <dsp:spPr>
        <a:xfrm>
          <a:off x="0" y="2787"/>
          <a:ext cx="1800200" cy="2007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 func1 (</a:t>
          </a:r>
          <a:r>
            <a:rPr lang="en-US" altLang="zh-CN" sz="1600" kern="1200" dirty="0" err="1" smtClean="0"/>
            <a:t>param</a:t>
          </a:r>
          <a:r>
            <a:rPr lang="en-US" altLang="zh-CN" sz="1600" kern="1200" dirty="0" smtClean="0"/>
            <a:t>):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……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statements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…..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return val1</a:t>
          </a:r>
          <a:endParaRPr lang="zh-CN" altLang="en-US" sz="1600" kern="1200" dirty="0"/>
        </a:p>
      </dsp:txBody>
      <dsp:txXfrm>
        <a:off x="52726" y="55513"/>
        <a:ext cx="1694748" cy="1901959"/>
      </dsp:txXfrm>
    </dsp:sp>
    <dsp:sp modelId="{7B043EEA-7F66-4619-B5F7-02E0C6DCF88E}">
      <dsp:nvSpPr>
        <dsp:cNvPr id="0" name=""/>
        <dsp:cNvSpPr/>
      </dsp:nvSpPr>
      <dsp:spPr>
        <a:xfrm rot="5400000">
          <a:off x="778872" y="2137490"/>
          <a:ext cx="242454" cy="3030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 rot="-5400000">
        <a:off x="809178" y="2167798"/>
        <a:ext cx="181842" cy="169718"/>
      </dsp:txXfrm>
    </dsp:sp>
    <dsp:sp modelId="{4C31245E-8663-4DAD-873A-4C685AE542B3}">
      <dsp:nvSpPr>
        <dsp:cNvPr id="0" name=""/>
        <dsp:cNvSpPr/>
      </dsp:nvSpPr>
      <dsp:spPr>
        <a:xfrm>
          <a:off x="0" y="2567853"/>
          <a:ext cx="1800200" cy="7381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4269635"/>
                <a:satOff val="-30842"/>
                <a:lumOff val="-9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269635"/>
                <a:satOff val="-30842"/>
                <a:lumOff val="-9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269635"/>
                <a:satOff val="-30842"/>
                <a:lumOff val="-9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Calls like: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val1 = func1 (param1)</a:t>
          </a:r>
          <a:endParaRPr lang="zh-CN" altLang="en-US" sz="1400" kern="1200" dirty="0"/>
        </a:p>
      </dsp:txBody>
      <dsp:txXfrm>
        <a:off x="21620" y="2589473"/>
        <a:ext cx="1756960" cy="6949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6C6C9-8B19-4A66-AF11-D05E6127B6DA}">
      <dsp:nvSpPr>
        <dsp:cNvPr id="0" name=""/>
        <dsp:cNvSpPr/>
      </dsp:nvSpPr>
      <dsp:spPr>
        <a:xfrm>
          <a:off x="0" y="2787"/>
          <a:ext cx="1800200" cy="2007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 func2 (</a:t>
          </a:r>
          <a:r>
            <a:rPr lang="en-US" altLang="zh-CN" sz="1600" kern="1200" dirty="0" err="1" smtClean="0"/>
            <a:t>param</a:t>
          </a:r>
          <a:r>
            <a:rPr lang="en-US" altLang="zh-CN" sz="1600" kern="1200" dirty="0" smtClean="0"/>
            <a:t>):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……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statements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…..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return val2</a:t>
          </a:r>
          <a:endParaRPr lang="zh-CN" altLang="en-US" sz="1600" kern="1200" dirty="0"/>
        </a:p>
      </dsp:txBody>
      <dsp:txXfrm>
        <a:off x="52726" y="55513"/>
        <a:ext cx="1694748" cy="1901959"/>
      </dsp:txXfrm>
    </dsp:sp>
    <dsp:sp modelId="{7B043EEA-7F66-4619-B5F7-02E0C6DCF88E}">
      <dsp:nvSpPr>
        <dsp:cNvPr id="0" name=""/>
        <dsp:cNvSpPr/>
      </dsp:nvSpPr>
      <dsp:spPr>
        <a:xfrm rot="5400000">
          <a:off x="778872" y="2137490"/>
          <a:ext cx="242454" cy="3030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 rot="-5400000">
        <a:off x="809178" y="2167798"/>
        <a:ext cx="181842" cy="169718"/>
      </dsp:txXfrm>
    </dsp:sp>
    <dsp:sp modelId="{4C31245E-8663-4DAD-873A-4C685AE542B3}">
      <dsp:nvSpPr>
        <dsp:cNvPr id="0" name=""/>
        <dsp:cNvSpPr/>
      </dsp:nvSpPr>
      <dsp:spPr>
        <a:xfrm>
          <a:off x="0" y="2567853"/>
          <a:ext cx="1800200" cy="7381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4269635"/>
                <a:satOff val="-30842"/>
                <a:lumOff val="-9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269635"/>
                <a:satOff val="-30842"/>
                <a:lumOff val="-9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269635"/>
                <a:satOff val="-30842"/>
                <a:lumOff val="-9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Calls like: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val2 = func2 (param2)</a:t>
          </a:r>
          <a:endParaRPr lang="zh-CN" altLang="en-US" sz="1400" kern="1200" dirty="0"/>
        </a:p>
      </dsp:txBody>
      <dsp:txXfrm>
        <a:off x="21620" y="2589473"/>
        <a:ext cx="1756960" cy="6949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C6566-E32D-4B96-A483-1FDA7304843D}">
      <dsp:nvSpPr>
        <dsp:cNvPr id="0" name=""/>
        <dsp:cNvSpPr/>
      </dsp:nvSpPr>
      <dsp:spPr>
        <a:xfrm>
          <a:off x="252541" y="4214"/>
          <a:ext cx="9539524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Scan the clone code, find the variables, objects, function calls which are defined externally</a:t>
          </a:r>
          <a:endParaRPr lang="zh-CN" altLang="en-US" sz="1800" kern="1200" dirty="0"/>
        </a:p>
      </dsp:txBody>
      <dsp:txXfrm>
        <a:off x="268929" y="20602"/>
        <a:ext cx="9506748" cy="526745"/>
      </dsp:txXfrm>
    </dsp:sp>
    <dsp:sp modelId="{13EADD05-87DD-4CC9-B209-18F709D8F05E}">
      <dsp:nvSpPr>
        <dsp:cNvPr id="0" name=""/>
        <dsp:cNvSpPr/>
      </dsp:nvSpPr>
      <dsp:spPr>
        <a:xfrm rot="5400000">
          <a:off x="4917393" y="577723"/>
          <a:ext cx="209820" cy="251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4946768" y="598705"/>
        <a:ext cx="151070" cy="146874"/>
      </dsp:txXfrm>
    </dsp:sp>
    <dsp:sp modelId="{E08798E6-8255-4F4F-BCFC-7E52928959DC}">
      <dsp:nvSpPr>
        <dsp:cNvPr id="0" name=""/>
        <dsp:cNvSpPr/>
      </dsp:nvSpPr>
      <dsp:spPr>
        <a:xfrm>
          <a:off x="252541" y="843496"/>
          <a:ext cx="9539524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Add those external variables, objects, function calls to the helper function’s parameter list </a:t>
          </a:r>
          <a:endParaRPr lang="zh-CN" altLang="en-US" sz="1800" kern="1200" dirty="0"/>
        </a:p>
      </dsp:txBody>
      <dsp:txXfrm>
        <a:off x="268929" y="859884"/>
        <a:ext cx="9506748" cy="526745"/>
      </dsp:txXfrm>
    </dsp:sp>
    <dsp:sp modelId="{3E6D32E1-23C1-4081-9818-3CBDBCD33143}">
      <dsp:nvSpPr>
        <dsp:cNvPr id="0" name=""/>
        <dsp:cNvSpPr/>
      </dsp:nvSpPr>
      <dsp:spPr>
        <a:xfrm rot="5400000">
          <a:off x="4917393" y="1417005"/>
          <a:ext cx="209820" cy="251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4946768" y="1437987"/>
        <a:ext cx="151070" cy="146874"/>
      </dsp:txXfrm>
    </dsp:sp>
    <dsp:sp modelId="{BCD07F02-3786-4318-89F9-53FBF3088484}">
      <dsp:nvSpPr>
        <dsp:cNvPr id="0" name=""/>
        <dsp:cNvSpPr/>
      </dsp:nvSpPr>
      <dsp:spPr>
        <a:xfrm>
          <a:off x="252541" y="1682778"/>
          <a:ext cx="9539524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Scan the source file, find the variables, objects which are used after the clone code</a:t>
          </a:r>
          <a:endParaRPr lang="zh-CN" altLang="en-US" sz="1700" kern="1200" dirty="0"/>
        </a:p>
      </dsp:txBody>
      <dsp:txXfrm>
        <a:off x="268929" y="1699166"/>
        <a:ext cx="9506748" cy="526745"/>
      </dsp:txXfrm>
    </dsp:sp>
    <dsp:sp modelId="{042814AA-8697-4107-BEFB-707EA8C9F33F}">
      <dsp:nvSpPr>
        <dsp:cNvPr id="0" name=""/>
        <dsp:cNvSpPr/>
      </dsp:nvSpPr>
      <dsp:spPr>
        <a:xfrm rot="5400000">
          <a:off x="4917393" y="2256287"/>
          <a:ext cx="209820" cy="251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4946768" y="2277269"/>
        <a:ext cx="151070" cy="146874"/>
      </dsp:txXfrm>
    </dsp:sp>
    <dsp:sp modelId="{910B0921-3720-45E4-9978-E18882E9B297}">
      <dsp:nvSpPr>
        <dsp:cNvPr id="0" name=""/>
        <dsp:cNvSpPr/>
      </dsp:nvSpPr>
      <dsp:spPr>
        <a:xfrm>
          <a:off x="252541" y="2522060"/>
          <a:ext cx="9539524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Add those variables, objects to the return values of the helper function</a:t>
          </a:r>
          <a:endParaRPr lang="zh-CN" altLang="en-US" sz="1700" kern="1200" dirty="0"/>
        </a:p>
      </dsp:txBody>
      <dsp:txXfrm>
        <a:off x="268929" y="2538448"/>
        <a:ext cx="9506748" cy="526745"/>
      </dsp:txXfrm>
    </dsp:sp>
    <dsp:sp modelId="{14A07854-47F6-4F14-A451-473429EED235}">
      <dsp:nvSpPr>
        <dsp:cNvPr id="0" name=""/>
        <dsp:cNvSpPr/>
      </dsp:nvSpPr>
      <dsp:spPr>
        <a:xfrm rot="5400000">
          <a:off x="4917393" y="3095569"/>
          <a:ext cx="209820" cy="251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4946768" y="3116551"/>
        <a:ext cx="151070" cy="146874"/>
      </dsp:txXfrm>
    </dsp:sp>
    <dsp:sp modelId="{77824C83-5777-49BC-B1D1-F12A5EE1C70C}">
      <dsp:nvSpPr>
        <dsp:cNvPr id="0" name=""/>
        <dsp:cNvSpPr/>
      </dsp:nvSpPr>
      <dsp:spPr>
        <a:xfrm>
          <a:off x="252541" y="3361342"/>
          <a:ext cx="9539524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Construct the helper function with signature line, body block and return statement</a:t>
          </a:r>
          <a:endParaRPr lang="zh-CN" altLang="en-US" sz="1700" kern="1200" dirty="0"/>
        </a:p>
      </dsp:txBody>
      <dsp:txXfrm>
        <a:off x="268929" y="3377730"/>
        <a:ext cx="9506748" cy="526745"/>
      </dsp:txXfrm>
    </dsp:sp>
    <dsp:sp modelId="{9FAED38F-CD55-4D2B-A57C-7E702F05FF03}">
      <dsp:nvSpPr>
        <dsp:cNvPr id="0" name=""/>
        <dsp:cNvSpPr/>
      </dsp:nvSpPr>
      <dsp:spPr>
        <a:xfrm rot="5400000">
          <a:off x="4917393" y="3934851"/>
          <a:ext cx="209820" cy="251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4946768" y="3955833"/>
        <a:ext cx="151070" cy="146874"/>
      </dsp:txXfrm>
    </dsp:sp>
    <dsp:sp modelId="{4DF297EA-3FB2-4AEA-8131-45545652DE08}">
      <dsp:nvSpPr>
        <dsp:cNvPr id="0" name=""/>
        <dsp:cNvSpPr/>
      </dsp:nvSpPr>
      <dsp:spPr>
        <a:xfrm>
          <a:off x="218600" y="4200624"/>
          <a:ext cx="9607405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Generate new calling statements for each duplicates</a:t>
          </a:r>
          <a:endParaRPr lang="zh-CN" altLang="en-US" sz="1700" kern="1200" dirty="0"/>
        </a:p>
      </dsp:txBody>
      <dsp:txXfrm>
        <a:off x="234988" y="4217012"/>
        <a:ext cx="9574629" cy="526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3/26/2014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3/26/2014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3/26/2014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3/26/2014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 new tool for code clones refactoring</a:t>
            </a:r>
          </a:p>
          <a:p>
            <a:r>
              <a:rPr lang="it-IT" dirty="0" smtClean="0"/>
              <a:t>H. Qin, S. Pan, Y. Chen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- Classification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Type1 clones vs. Type2/3/4 clones</a:t>
            </a:r>
          </a:p>
          <a:p>
            <a:r>
              <a:rPr lang="en-CA" dirty="0" smtClean="0"/>
              <a:t>Clones in the same file vs. in different files</a:t>
            </a:r>
          </a:p>
          <a:p>
            <a:r>
              <a:rPr lang="en-CA" dirty="0" smtClean="0"/>
              <a:t>Function definitions vs. Statements blocks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614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Merging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3347863" cy="443881"/>
          </a:xfrm>
        </p:spPr>
        <p:txBody>
          <a:bodyPr>
            <a:normAutofit/>
          </a:bodyPr>
          <a:lstStyle/>
          <a:p>
            <a:r>
              <a:rPr lang="en-CA" dirty="0" smtClean="0"/>
              <a:t>Statements block</a:t>
            </a:r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221331510"/>
              </p:ext>
            </p:extLst>
          </p:nvPr>
        </p:nvGraphicFramePr>
        <p:xfrm>
          <a:off x="1629916" y="2636912"/>
          <a:ext cx="1815248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1072803631"/>
              </p:ext>
            </p:extLst>
          </p:nvPr>
        </p:nvGraphicFramePr>
        <p:xfrm>
          <a:off x="5878388" y="2624323"/>
          <a:ext cx="1656184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圆角矩形 11"/>
          <p:cNvSpPr/>
          <p:nvPr/>
        </p:nvSpPr>
        <p:spPr>
          <a:xfrm>
            <a:off x="7894612" y="3140968"/>
            <a:ext cx="1800200" cy="2088232"/>
          </a:xfrm>
          <a:prstGeom prst="roundRect">
            <a:avLst/>
          </a:prstGeom>
          <a:gradFill>
            <a:gsLst>
              <a:gs pos="0">
                <a:schemeClr val="bg2">
                  <a:lumMod val="50000"/>
                  <a:lumOff val="50000"/>
                </a:schemeClr>
              </a:gs>
              <a:gs pos="50000">
                <a:schemeClr val="bg2">
                  <a:lumMod val="75000"/>
                  <a:lumOff val="25000"/>
                </a:schemeClr>
              </a:gs>
              <a:gs pos="100000">
                <a:schemeClr val="bg2">
                  <a:lumMod val="90000"/>
                  <a:lumOff val="1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/>
              <a:t>def helper_func (vars, objs, calls):</a:t>
            </a:r>
          </a:p>
          <a:p>
            <a:r>
              <a:rPr lang="en-US" altLang="zh-CN" sz="1200" b="1" dirty="0" smtClean="0"/>
              <a:t>    ……</a:t>
            </a:r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statements block</a:t>
            </a:r>
          </a:p>
          <a:p>
            <a:r>
              <a:rPr lang="en-US" altLang="zh-CN" sz="1200" b="1" dirty="0" smtClean="0"/>
              <a:t>    …..</a:t>
            </a:r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return (vars, objs)</a:t>
            </a:r>
            <a:endParaRPr lang="zh-CN" altLang="en-US" sz="1200" b="1" dirty="0"/>
          </a:p>
        </p:txBody>
      </p:sp>
      <p:grpSp>
        <p:nvGrpSpPr>
          <p:cNvPr id="13" name="组合 12"/>
          <p:cNvGrpSpPr/>
          <p:nvPr/>
        </p:nvGrpSpPr>
        <p:grpSpPr>
          <a:xfrm rot="16200000">
            <a:off x="7558520" y="4101017"/>
            <a:ext cx="312147" cy="216026"/>
            <a:chOff x="1428102" y="882476"/>
            <a:chExt cx="312147" cy="249451"/>
          </a:xfrm>
        </p:grpSpPr>
        <p:sp>
          <p:nvSpPr>
            <p:cNvPr id="14" name="右箭头 13"/>
            <p:cNvSpPr/>
            <p:nvPr/>
          </p:nvSpPr>
          <p:spPr>
            <a:xfrm rot="16200000" flipH="1">
              <a:off x="1459450" y="851128"/>
              <a:ext cx="249451" cy="31214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右箭头 4"/>
            <p:cNvSpPr/>
            <p:nvPr/>
          </p:nvSpPr>
          <p:spPr>
            <a:xfrm rot="10800000">
              <a:off x="1490532" y="882476"/>
              <a:ext cx="187289" cy="174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/>
            </a:p>
          </p:txBody>
        </p:sp>
      </p:grp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3275533930"/>
              </p:ext>
            </p:extLst>
          </p:nvPr>
        </p:nvGraphicFramePr>
        <p:xfrm>
          <a:off x="3574132" y="2640472"/>
          <a:ext cx="1815248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2564639823"/>
              </p:ext>
            </p:extLst>
          </p:nvPr>
        </p:nvGraphicFramePr>
        <p:xfrm>
          <a:off x="10054852" y="2636912"/>
          <a:ext cx="1656184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18" name="组合 17"/>
          <p:cNvGrpSpPr/>
          <p:nvPr/>
        </p:nvGrpSpPr>
        <p:grpSpPr>
          <a:xfrm rot="5400000">
            <a:off x="9718757" y="4101018"/>
            <a:ext cx="312147" cy="216026"/>
            <a:chOff x="1428102" y="882476"/>
            <a:chExt cx="312147" cy="249451"/>
          </a:xfrm>
        </p:grpSpPr>
        <p:sp>
          <p:nvSpPr>
            <p:cNvPr id="19" name="右箭头 18"/>
            <p:cNvSpPr/>
            <p:nvPr/>
          </p:nvSpPr>
          <p:spPr>
            <a:xfrm rot="16200000" flipH="1">
              <a:off x="1459450" y="851128"/>
              <a:ext cx="249451" cy="31214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右箭头 4"/>
            <p:cNvSpPr/>
            <p:nvPr/>
          </p:nvSpPr>
          <p:spPr>
            <a:xfrm rot="10800000">
              <a:off x="1490532" y="882476"/>
              <a:ext cx="187289" cy="174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/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5662364" y="2348880"/>
            <a:ext cx="0" cy="3816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Merging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3347863" cy="443881"/>
          </a:xfrm>
        </p:spPr>
        <p:txBody>
          <a:bodyPr>
            <a:normAutofit/>
          </a:bodyPr>
          <a:lstStyle/>
          <a:p>
            <a:r>
              <a:rPr lang="en-CA" dirty="0" smtClean="0"/>
              <a:t>Function definition</a:t>
            </a:r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219951074"/>
              </p:ext>
            </p:extLst>
          </p:nvPr>
        </p:nvGraphicFramePr>
        <p:xfrm>
          <a:off x="1629916" y="2636912"/>
          <a:ext cx="1800200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圆角矩形 11"/>
          <p:cNvSpPr/>
          <p:nvPr/>
        </p:nvSpPr>
        <p:spPr>
          <a:xfrm>
            <a:off x="7029626" y="2642558"/>
            <a:ext cx="2647026" cy="2088232"/>
          </a:xfrm>
          <a:prstGeom prst="roundRect">
            <a:avLst/>
          </a:prstGeom>
          <a:gradFill>
            <a:gsLst>
              <a:gs pos="0">
                <a:schemeClr val="bg2">
                  <a:lumMod val="50000"/>
                  <a:lumOff val="50000"/>
                </a:schemeClr>
              </a:gs>
              <a:gs pos="50000">
                <a:schemeClr val="bg2">
                  <a:lumMod val="75000"/>
                  <a:lumOff val="2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1600" b="1" dirty="0"/>
              <a:t>def </a:t>
            </a:r>
            <a:r>
              <a:rPr lang="en-US" altLang="zh-CN" sz="1600" b="1" dirty="0" smtClean="0"/>
              <a:t>helper_func </a:t>
            </a:r>
            <a:r>
              <a:rPr lang="en-US" altLang="zh-CN" sz="1600" b="1" dirty="0"/>
              <a:t>(</a:t>
            </a:r>
            <a:r>
              <a:rPr lang="en-US" altLang="zh-CN" sz="1600" b="1" dirty="0" err="1"/>
              <a:t>param</a:t>
            </a:r>
            <a:r>
              <a:rPr lang="en-US" altLang="zh-CN" sz="1600" b="1" dirty="0"/>
              <a:t>):</a:t>
            </a:r>
          </a:p>
          <a:p>
            <a:pPr lvl="0"/>
            <a:r>
              <a:rPr lang="en-US" altLang="zh-CN" sz="1600" b="1" dirty="0"/>
              <a:t>    ……</a:t>
            </a:r>
          </a:p>
          <a:p>
            <a:pPr lvl="0"/>
            <a:r>
              <a:rPr lang="en-US" altLang="zh-CN" sz="1600" b="1" dirty="0"/>
              <a:t>    statements </a:t>
            </a:r>
          </a:p>
          <a:p>
            <a:pPr lvl="0"/>
            <a:r>
              <a:rPr lang="en-US" altLang="zh-CN" sz="1600" b="1" dirty="0"/>
              <a:t>    …..</a:t>
            </a:r>
          </a:p>
          <a:p>
            <a:pPr lvl="0"/>
            <a:r>
              <a:rPr lang="en-US" altLang="zh-CN" sz="1600" b="1" dirty="0"/>
              <a:t>    return </a:t>
            </a:r>
            <a:r>
              <a:rPr lang="en-US" altLang="zh-CN" sz="1600" b="1" dirty="0" err="1"/>
              <a:t>val</a:t>
            </a:r>
            <a:endParaRPr lang="zh-CN" altLang="en-US" sz="1600" b="1" dirty="0"/>
          </a:p>
        </p:txBody>
      </p:sp>
      <p:sp>
        <p:nvSpPr>
          <p:cNvPr id="15" name="右箭头 4"/>
          <p:cNvSpPr/>
          <p:nvPr/>
        </p:nvSpPr>
        <p:spPr>
          <a:xfrm rot="5400000">
            <a:off x="8980670" y="4092899"/>
            <a:ext cx="187289" cy="28049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200" kern="1200"/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3157444670"/>
              </p:ext>
            </p:extLst>
          </p:nvPr>
        </p:nvGraphicFramePr>
        <p:xfrm>
          <a:off x="3502124" y="2636912"/>
          <a:ext cx="1800200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23" name="组合 22"/>
          <p:cNvGrpSpPr/>
          <p:nvPr/>
        </p:nvGrpSpPr>
        <p:grpSpPr>
          <a:xfrm rot="13136479">
            <a:off x="7297242" y="4831714"/>
            <a:ext cx="303070" cy="242454"/>
            <a:chOff x="748564" y="2167798"/>
            <a:chExt cx="303070" cy="242454"/>
          </a:xfrm>
        </p:grpSpPr>
        <p:sp>
          <p:nvSpPr>
            <p:cNvPr id="24" name="右箭头 23"/>
            <p:cNvSpPr/>
            <p:nvPr/>
          </p:nvSpPr>
          <p:spPr>
            <a:xfrm rot="5400000">
              <a:off x="778872" y="2137490"/>
              <a:ext cx="242454" cy="30307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右箭头 4"/>
            <p:cNvSpPr/>
            <p:nvPr/>
          </p:nvSpPr>
          <p:spPr>
            <a:xfrm>
              <a:off x="809178" y="2167798"/>
              <a:ext cx="181842" cy="1697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/>
            </a:p>
          </p:txBody>
        </p:sp>
      </p:grpSp>
      <p:grpSp>
        <p:nvGrpSpPr>
          <p:cNvPr id="26" name="组合 25"/>
          <p:cNvGrpSpPr/>
          <p:nvPr/>
        </p:nvGrpSpPr>
        <p:grpSpPr>
          <a:xfrm rot="8305473">
            <a:off x="9155547" y="4843130"/>
            <a:ext cx="303070" cy="242454"/>
            <a:chOff x="748564" y="2167798"/>
            <a:chExt cx="303070" cy="242454"/>
          </a:xfrm>
        </p:grpSpPr>
        <p:sp>
          <p:nvSpPr>
            <p:cNvPr id="27" name="右箭头 26"/>
            <p:cNvSpPr/>
            <p:nvPr/>
          </p:nvSpPr>
          <p:spPr>
            <a:xfrm rot="5400000">
              <a:off x="778872" y="2137490"/>
              <a:ext cx="242454" cy="30307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右箭头 4"/>
            <p:cNvSpPr/>
            <p:nvPr/>
          </p:nvSpPr>
          <p:spPr>
            <a:xfrm>
              <a:off x="809178" y="2167798"/>
              <a:ext cx="181842" cy="1697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54452" y="5190207"/>
            <a:ext cx="1800200" cy="738167"/>
            <a:chOff x="0" y="2567853"/>
            <a:chExt cx="1800200" cy="738167"/>
          </a:xfrm>
        </p:grpSpPr>
        <p:sp>
          <p:nvSpPr>
            <p:cNvPr id="30" name="圆角矩形 29"/>
            <p:cNvSpPr/>
            <p:nvPr/>
          </p:nvSpPr>
          <p:spPr>
            <a:xfrm>
              <a:off x="0" y="2567853"/>
              <a:ext cx="1800200" cy="73816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4269635"/>
                <a:satOff val="-30842"/>
                <a:lumOff val="-978"/>
                <a:alphaOff val="0"/>
              </a:schemeClr>
            </a:fillRef>
            <a:effectRef idx="0">
              <a:schemeClr val="accent3">
                <a:hueOff val="14269635"/>
                <a:satOff val="-30842"/>
                <a:lumOff val="-9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4"/>
            <p:cNvSpPr/>
            <p:nvPr/>
          </p:nvSpPr>
          <p:spPr>
            <a:xfrm>
              <a:off x="21620" y="2589473"/>
              <a:ext cx="1756960" cy="694927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Calls like: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val1 = helper_func (param1)</a:t>
              </a:r>
              <a:endParaRPr lang="zh-CN" altLang="en-US" sz="1400" kern="1200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600790" y="5190207"/>
            <a:ext cx="1800200" cy="738167"/>
            <a:chOff x="0" y="2567853"/>
            <a:chExt cx="1800200" cy="738167"/>
          </a:xfrm>
        </p:grpSpPr>
        <p:sp>
          <p:nvSpPr>
            <p:cNvPr id="33" name="圆角矩形 32"/>
            <p:cNvSpPr/>
            <p:nvPr/>
          </p:nvSpPr>
          <p:spPr>
            <a:xfrm>
              <a:off x="0" y="2567853"/>
              <a:ext cx="1800200" cy="73816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4269635"/>
                <a:satOff val="-30842"/>
                <a:lumOff val="-978"/>
                <a:alphaOff val="0"/>
              </a:schemeClr>
            </a:fillRef>
            <a:effectRef idx="0">
              <a:schemeClr val="accent3">
                <a:hueOff val="14269635"/>
                <a:satOff val="-30842"/>
                <a:lumOff val="-9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圆角矩形 4"/>
            <p:cNvSpPr/>
            <p:nvPr/>
          </p:nvSpPr>
          <p:spPr>
            <a:xfrm>
              <a:off x="21620" y="2589473"/>
              <a:ext cx="1756960" cy="694927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Calls like: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val2 = helper_func (param2)</a:t>
              </a:r>
              <a:endParaRPr lang="zh-CN" altLang="en-US" sz="1400" kern="1200" dirty="0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5878388" y="2418577"/>
            <a:ext cx="0" cy="3816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13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Merging Procedure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892" y="1988840"/>
            <a:ext cx="6313712" cy="4332313"/>
          </a:xfrm>
        </p:spPr>
        <p:txBody>
          <a:bodyPr>
            <a:normAutofit fontScale="92500"/>
          </a:bodyPr>
          <a:lstStyle/>
          <a:p>
            <a:r>
              <a:rPr lang="en-CA" dirty="0" smtClean="0"/>
              <a:t>Preparation – get deeper information from AST</a:t>
            </a:r>
          </a:p>
          <a:p>
            <a:pPr lvl="1"/>
            <a:r>
              <a:rPr lang="en-CA" dirty="0" smtClean="0"/>
              <a:t>All the packages imported</a:t>
            </a:r>
          </a:p>
          <a:p>
            <a:pPr lvl="1"/>
            <a:r>
              <a:rPr lang="en-CA" dirty="0" smtClean="0"/>
              <a:t>All classes definitions and their scopes</a:t>
            </a:r>
          </a:p>
          <a:p>
            <a:pPr lvl="1"/>
            <a:r>
              <a:rPr lang="en-CA" dirty="0" smtClean="0"/>
              <a:t>All functions definitions and their scopes</a:t>
            </a:r>
          </a:p>
          <a:p>
            <a:pPr lvl="1"/>
            <a:r>
              <a:rPr lang="en-CA" dirty="0" smtClean="0"/>
              <a:t>All function-calls and the scopes they are in </a:t>
            </a:r>
          </a:p>
          <a:p>
            <a:r>
              <a:rPr lang="en-CA" dirty="0" smtClean="0"/>
              <a:t>Merging </a:t>
            </a:r>
            <a:r>
              <a:rPr lang="en-US" dirty="0" smtClean="0"/>
              <a:t>Mechanism</a:t>
            </a:r>
          </a:p>
          <a:p>
            <a:pPr lvl="1"/>
            <a:r>
              <a:rPr lang="en-US" dirty="0" smtClean="0"/>
              <a:t>Step1: Generate “merged codes” for each duplicates</a:t>
            </a:r>
          </a:p>
          <a:p>
            <a:pPr lvl="1"/>
            <a:r>
              <a:rPr lang="en-US" dirty="0" smtClean="0"/>
              <a:t>Step2: Compare those “merged codes”</a:t>
            </a:r>
          </a:p>
          <a:p>
            <a:pPr lvl="1"/>
            <a:r>
              <a:rPr lang="en-US" dirty="0" smtClean="0"/>
              <a:t>Step3: Merge those “merged codes” into one</a:t>
            </a:r>
          </a:p>
          <a:p>
            <a:pPr lvl="1"/>
            <a:r>
              <a:rPr lang="en-US" dirty="0" smtClean="0"/>
              <a:t>Step4: Modify codes in each duplicates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526460" y="2492896"/>
            <a:ext cx="1728192" cy="64807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r>
              <a:rPr lang="en-US" altLang="zh-CN" dirty="0" smtClean="0"/>
              <a:t>uplicate1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9766820" y="2503004"/>
            <a:ext cx="1728192" cy="64807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Duplicate2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526460" y="3858509"/>
            <a:ext cx="1728192" cy="64807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Merged code1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9766820" y="3858509"/>
            <a:ext cx="1728192" cy="64807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Merged code2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182644" y="5733256"/>
            <a:ext cx="1728192" cy="64807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Merged result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6598468" y="3297757"/>
            <a:ext cx="1584176" cy="432048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step1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9838828" y="3295092"/>
            <a:ext cx="1584176" cy="432048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step1</a:t>
            </a:r>
            <a:endParaRPr lang="zh-CN" altLang="en-US" dirty="0"/>
          </a:p>
        </p:txBody>
      </p:sp>
      <p:sp>
        <p:nvSpPr>
          <p:cNvPr id="13" name="左右箭头 12"/>
          <p:cNvSpPr/>
          <p:nvPr/>
        </p:nvSpPr>
        <p:spPr>
          <a:xfrm>
            <a:off x="8449775" y="3933056"/>
            <a:ext cx="1101021" cy="5435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step2</a:t>
            </a:r>
            <a:endParaRPr lang="zh-CN" altLang="en-US" dirty="0"/>
          </a:p>
        </p:txBody>
      </p:sp>
      <p:sp>
        <p:nvSpPr>
          <p:cNvPr id="14" name="下箭头 13"/>
          <p:cNvSpPr/>
          <p:nvPr/>
        </p:nvSpPr>
        <p:spPr>
          <a:xfrm rot="18839478">
            <a:off x="7700980" y="4575864"/>
            <a:ext cx="628054" cy="1129605"/>
          </a:xfrm>
          <a:prstGeom prst="downArrow">
            <a:avLst>
              <a:gd name="adj1" fmla="val 50000"/>
              <a:gd name="adj2" fmla="val 60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 smtClean="0"/>
              <a:t>step3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 rot="2429485">
            <a:off x="9802677" y="4560629"/>
            <a:ext cx="628054" cy="1129605"/>
          </a:xfrm>
          <a:prstGeom prst="downArrow">
            <a:avLst>
              <a:gd name="adj1" fmla="val 50000"/>
              <a:gd name="adj2" fmla="val 60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 smtClean="0"/>
              <a:t>step3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0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Merging Step1</a:t>
            </a:r>
            <a:endParaRPr lang="en-CA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087939"/>
              </p:ext>
            </p:extLst>
          </p:nvPr>
        </p:nvGraphicFramePr>
        <p:xfrm>
          <a:off x="1269876" y="1905000"/>
          <a:ext cx="10044607" cy="4764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761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Merging Step2&amp;3</a:t>
            </a:r>
            <a:endParaRPr lang="en-CA" dirty="0"/>
          </a:p>
        </p:txBody>
      </p:sp>
      <p:grpSp>
        <p:nvGrpSpPr>
          <p:cNvPr id="7" name="组合 6"/>
          <p:cNvGrpSpPr/>
          <p:nvPr/>
        </p:nvGrpSpPr>
        <p:grpSpPr>
          <a:xfrm>
            <a:off x="1413892" y="1916832"/>
            <a:ext cx="4536504" cy="587111"/>
            <a:chOff x="131213" y="2510"/>
            <a:chExt cx="8872047" cy="587111"/>
          </a:xfrm>
        </p:grpSpPr>
        <p:sp>
          <p:nvSpPr>
            <p:cNvPr id="8" name="圆角矩形 7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Check clone type, see if it’s Type1 clone</a:t>
              </a:r>
              <a:endParaRPr lang="zh-CN" altLang="en-US" sz="1800" kern="12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13893" y="3252741"/>
            <a:ext cx="4063720" cy="587111"/>
            <a:chOff x="131213" y="2510"/>
            <a:chExt cx="8872047" cy="587111"/>
          </a:xfrm>
        </p:grpSpPr>
        <p:sp>
          <p:nvSpPr>
            <p:cNvPr id="11" name="圆角矩形 10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Compare parameters and return values</a:t>
              </a:r>
              <a:endParaRPr lang="zh-CN" altLang="en-US" sz="1800" kern="12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13892" y="3982928"/>
            <a:ext cx="4063720" cy="587111"/>
            <a:chOff x="131213" y="2510"/>
            <a:chExt cx="8872047" cy="587111"/>
          </a:xfrm>
        </p:grpSpPr>
        <p:sp>
          <p:nvSpPr>
            <p:cNvPr id="14" name="圆角矩形 13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dirty="0" smtClean="0"/>
                <a:t>Generate common parameters and return values</a:t>
              </a:r>
              <a:endParaRPr lang="zh-CN" altLang="en-US" sz="1800" kern="12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13892" y="4713115"/>
            <a:ext cx="4063720" cy="587111"/>
            <a:chOff x="131213" y="2510"/>
            <a:chExt cx="8872047" cy="587111"/>
          </a:xfrm>
        </p:grpSpPr>
        <p:sp>
          <p:nvSpPr>
            <p:cNvPr id="17" name="圆角矩形 16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dirty="0" smtClean="0"/>
                <a:t>Update parameters, return values and calling statements</a:t>
              </a:r>
              <a:endParaRPr lang="zh-CN" altLang="en-US" sz="1800" kern="12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030516" y="1934028"/>
            <a:ext cx="4147991" cy="587111"/>
            <a:chOff x="131213" y="2510"/>
            <a:chExt cx="8872047" cy="587111"/>
          </a:xfrm>
        </p:grpSpPr>
        <p:sp>
          <p:nvSpPr>
            <p:cNvPr id="21" name="圆角矩形 20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dirty="0" smtClean="0"/>
                <a:t>Check symbol tables of the merged codes,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see if they are Type2 clone</a:t>
              </a:r>
              <a:endParaRPr lang="zh-CN" altLang="en-US" sz="1800" kern="12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838828" y="2852936"/>
            <a:ext cx="1791329" cy="587111"/>
            <a:chOff x="131213" y="2510"/>
            <a:chExt cx="8872047" cy="587111"/>
          </a:xfrm>
        </p:grpSpPr>
        <p:sp>
          <p:nvSpPr>
            <p:cNvPr id="24" name="圆角矩形 23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Not </a:t>
              </a:r>
              <a:r>
                <a:rPr lang="en-US" altLang="zh-CN" sz="1800" kern="1200" dirty="0" err="1" smtClean="0"/>
                <a:t>mergeable</a:t>
              </a:r>
              <a:endParaRPr lang="zh-CN" altLang="en-US" sz="1800" kern="1200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084601" y="3587720"/>
            <a:ext cx="3384376" cy="587111"/>
            <a:chOff x="131213" y="2510"/>
            <a:chExt cx="8872047" cy="587111"/>
          </a:xfrm>
        </p:grpSpPr>
        <p:sp>
          <p:nvSpPr>
            <p:cNvPr id="27" name="圆角矩形 26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Generate common symbol table </a:t>
              </a:r>
              <a:endParaRPr lang="zh-CN" altLang="en-US" sz="1800" kern="1200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00814" y="2853472"/>
            <a:ext cx="3384376" cy="587111"/>
            <a:chOff x="131213" y="2510"/>
            <a:chExt cx="8872047" cy="587111"/>
          </a:xfrm>
        </p:grpSpPr>
        <p:sp>
          <p:nvSpPr>
            <p:cNvPr id="31" name="圆角矩形 30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dirty="0"/>
                <a:t>Compare </a:t>
              </a:r>
              <a:r>
                <a:rPr lang="en-US" altLang="zh-CN" dirty="0" smtClean="0"/>
                <a:t>symbols in symbol table</a:t>
              </a:r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91161" y="4327387"/>
            <a:ext cx="3384376" cy="587111"/>
            <a:chOff x="131213" y="2510"/>
            <a:chExt cx="8872047" cy="587111"/>
          </a:xfrm>
        </p:grpSpPr>
        <p:sp>
          <p:nvSpPr>
            <p:cNvPr id="34" name="圆角矩形 33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Update symbols in codes</a:t>
              </a:r>
              <a:endParaRPr lang="zh-CN" altLang="en-US" sz="1800" kern="1200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006180" y="6021288"/>
            <a:ext cx="4536504" cy="587111"/>
            <a:chOff x="131213" y="2510"/>
            <a:chExt cx="8872047" cy="587111"/>
          </a:xfrm>
        </p:grpSpPr>
        <p:sp>
          <p:nvSpPr>
            <p:cNvPr id="42" name="圆角矩形 41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dirty="0" smtClean="0"/>
                <a:t>Get unified merged code</a:t>
              </a:r>
              <a:endParaRPr lang="zh-CN" altLang="en-US" sz="1800" kern="12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078042" y="5038893"/>
            <a:ext cx="3384376" cy="587111"/>
            <a:chOff x="131214" y="2510"/>
            <a:chExt cx="8872046" cy="587111"/>
          </a:xfrm>
        </p:grpSpPr>
        <p:sp>
          <p:nvSpPr>
            <p:cNvPr id="45" name="圆角矩形 44"/>
            <p:cNvSpPr/>
            <p:nvPr/>
          </p:nvSpPr>
          <p:spPr>
            <a:xfrm>
              <a:off x="131214" y="2510"/>
              <a:ext cx="8872046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Do procedures as the left</a:t>
              </a:r>
              <a:endParaRPr lang="zh-CN" altLang="en-US" sz="1800" kern="1200" dirty="0"/>
            </a:p>
          </p:txBody>
        </p:sp>
      </p:grpSp>
      <p:sp>
        <p:nvSpPr>
          <p:cNvPr id="47" name="下箭头 46"/>
          <p:cNvSpPr/>
          <p:nvPr/>
        </p:nvSpPr>
        <p:spPr>
          <a:xfrm>
            <a:off x="3102671" y="2597878"/>
            <a:ext cx="648072" cy="510115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48" name="右箭头 47"/>
          <p:cNvSpPr/>
          <p:nvPr/>
        </p:nvSpPr>
        <p:spPr>
          <a:xfrm>
            <a:off x="6244740" y="1998258"/>
            <a:ext cx="540060" cy="498533"/>
          </a:xfrm>
          <a:prstGeom prst="righ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50" name="下箭头 49"/>
          <p:cNvSpPr/>
          <p:nvPr/>
        </p:nvSpPr>
        <p:spPr>
          <a:xfrm>
            <a:off x="7554205" y="2563212"/>
            <a:ext cx="432048" cy="251344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51" name="下箭头 50"/>
          <p:cNvSpPr/>
          <p:nvPr/>
        </p:nvSpPr>
        <p:spPr>
          <a:xfrm>
            <a:off x="10342884" y="2577050"/>
            <a:ext cx="432048" cy="251344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52" name="下箭头 51"/>
          <p:cNvSpPr/>
          <p:nvPr/>
        </p:nvSpPr>
        <p:spPr>
          <a:xfrm>
            <a:off x="4726260" y="5383566"/>
            <a:ext cx="432048" cy="565714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下箭头 53"/>
          <p:cNvSpPr/>
          <p:nvPr/>
        </p:nvSpPr>
        <p:spPr>
          <a:xfrm>
            <a:off x="6784800" y="5680816"/>
            <a:ext cx="432048" cy="276373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5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</a:t>
            </a:r>
            <a:r>
              <a:rPr lang="en-US" altLang="zh-CN" dirty="0" smtClean="0"/>
              <a:t>Recommendation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904999"/>
                <a:ext cx="9134391" cy="454833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CA" dirty="0" smtClean="0"/>
                  <a:t>What we can merge but we shouldn’t merge</a:t>
                </a:r>
              </a:p>
              <a:p>
                <a:pPr lvl="1"/>
                <a:r>
                  <a:rPr lang="en-CA" dirty="0" smtClean="0"/>
                  <a:t>The duplicates are in different packages or libraries</a:t>
                </a:r>
              </a:p>
              <a:p>
                <a:pPr lvl="1"/>
                <a:r>
                  <a:rPr lang="en-CA" dirty="0" smtClean="0"/>
                  <a:t>Too many external references or return values</a:t>
                </a:r>
              </a:p>
              <a:p>
                <a:r>
                  <a:rPr lang="en-CA" dirty="0"/>
                  <a:t>R</a:t>
                </a:r>
                <a:r>
                  <a:rPr lang="en-CA" dirty="0" smtClean="0"/>
                  <a:t>ecommendation evaluation formula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CA" dirty="0" smtClean="0"/>
              </a:p>
              <a:p>
                <a:pPr lvl="1"/>
                <a:r>
                  <a:rPr lang="en-CA" dirty="0" smtClean="0"/>
                  <a:t>L = code length</a:t>
                </a:r>
              </a:p>
              <a:p>
                <a:pPr lvl="1"/>
                <a:r>
                  <a:rPr lang="en-CA" dirty="0" smtClean="0"/>
                  <a:t>E = number of external references</a:t>
                </a:r>
              </a:p>
              <a:p>
                <a:pPr lvl="1"/>
                <a:r>
                  <a:rPr lang="en-CA" dirty="0" smtClean="0"/>
                  <a:t>R = number of return values</a:t>
                </a:r>
              </a:p>
              <a:p>
                <a:pPr lvl="1"/>
                <a:r>
                  <a:rPr lang="en-CA" dirty="0" smtClean="0"/>
                  <a:t>D = “package/lib distance” between duplicates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=0.5;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=2;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CA" altLang="zh-CN" dirty="0"/>
              </a:p>
              <a:p>
                <a:r>
                  <a:rPr lang="en-CA" dirty="0" smtClean="0"/>
                  <a:t>Recommending threshold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0;  0&lt;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altLang="zh-CN" dirty="0"/>
              </a:p>
              <a:p>
                <a:pPr lvl="1"/>
                <a:endParaRPr lang="en-CA" altLang="zh-CN" dirty="0"/>
              </a:p>
              <a:p>
                <a:pPr lvl="1"/>
                <a:endParaRPr lang="en-CA" dirty="0"/>
              </a:p>
            </p:txBody>
          </p:sp>
        </mc:Choice>
        <mc:Fallback xmlns="">
          <p:sp>
            <p:nvSpPr>
              <p:cNvPr id="4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904999"/>
                <a:ext cx="9134391" cy="4548337"/>
              </a:xfrm>
              <a:blipFill rotWithShape="0">
                <a:blip r:embed="rId2"/>
                <a:stretch>
                  <a:fillRect l="-601" t="-24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49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Environment</a:t>
            </a:r>
          </a:p>
          <a:p>
            <a:pPr lvl="1"/>
            <a:r>
              <a:rPr lang="en-US" altLang="zh-CN" dirty="0" smtClean="0"/>
              <a:t>AMD </a:t>
            </a:r>
            <a:r>
              <a:rPr lang="en-US" altLang="zh-CN" dirty="0"/>
              <a:t>FX 3.5GHz 6 cores </a:t>
            </a:r>
            <a:r>
              <a:rPr lang="en-US" altLang="zh-CN" dirty="0" smtClean="0"/>
              <a:t>CPU, 16GB RAM</a:t>
            </a:r>
          </a:p>
          <a:p>
            <a:pPr lvl="1"/>
            <a:r>
              <a:rPr lang="en-US" altLang="zh-CN" dirty="0" smtClean="0"/>
              <a:t>Ubuntu Desktop </a:t>
            </a:r>
            <a:r>
              <a:rPr lang="en-US" altLang="zh-CN" dirty="0"/>
              <a:t>12.04, Python </a:t>
            </a:r>
            <a:r>
              <a:rPr lang="en-US" altLang="zh-CN" dirty="0" smtClean="0"/>
              <a:t>2.7.5</a:t>
            </a:r>
          </a:p>
          <a:p>
            <a:r>
              <a:rPr lang="en-US" dirty="0" smtClean="0"/>
              <a:t>Test data</a:t>
            </a:r>
          </a:p>
          <a:p>
            <a:pPr lvl="1"/>
            <a:r>
              <a:rPr lang="en-US" dirty="0" smtClean="0"/>
              <a:t>5 most famous Python projects in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2"/>
            <a:r>
              <a:rPr lang="en-CA" dirty="0" err="1" smtClean="0"/>
              <a:t>Scrapy</a:t>
            </a:r>
            <a:r>
              <a:rPr lang="en-CA" dirty="0" smtClean="0"/>
              <a:t>, </a:t>
            </a:r>
            <a:r>
              <a:rPr lang="en-CA" dirty="0" err="1" smtClean="0"/>
              <a:t>Pymongo</a:t>
            </a:r>
            <a:r>
              <a:rPr lang="en-CA" dirty="0" smtClean="0"/>
              <a:t>, </a:t>
            </a:r>
            <a:r>
              <a:rPr lang="en-CA" dirty="0" err="1" smtClean="0"/>
              <a:t>Reddit</a:t>
            </a:r>
            <a:r>
              <a:rPr lang="en-CA" dirty="0" smtClean="0"/>
              <a:t>, </a:t>
            </a:r>
            <a:r>
              <a:rPr lang="en-CA" dirty="0" err="1" smtClean="0"/>
              <a:t>Redis</a:t>
            </a:r>
            <a:r>
              <a:rPr lang="en-CA" dirty="0" smtClean="0"/>
              <a:t> Python Client, Tornado</a:t>
            </a:r>
          </a:p>
          <a:p>
            <a:pPr lvl="1"/>
            <a:r>
              <a:rPr lang="en-CA" dirty="0" smtClean="0"/>
              <a:t>6 randomly selected Python projects in </a:t>
            </a:r>
            <a:r>
              <a:rPr lang="en-CA" dirty="0" err="1" smtClean="0"/>
              <a:t>Github</a:t>
            </a:r>
            <a:endParaRPr lang="en-CA" dirty="0" smtClean="0"/>
          </a:p>
          <a:p>
            <a:pPr lvl="2"/>
            <a:r>
              <a:rPr lang="en-CA" dirty="0" err="1" smtClean="0"/>
              <a:t>PyStruct</a:t>
            </a:r>
            <a:r>
              <a:rPr lang="en-CA" dirty="0" smtClean="0"/>
              <a:t>, </a:t>
            </a:r>
            <a:r>
              <a:rPr lang="en-CA" dirty="0" err="1" smtClean="0"/>
              <a:t>Tweepy</a:t>
            </a:r>
            <a:r>
              <a:rPr lang="en-CA" dirty="0" smtClean="0"/>
              <a:t>, YouTube-dl, Beets, Fig, Wagtail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96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- Preprocessing</a:t>
            </a:r>
            <a:endParaRPr lang="en-CA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9134475" cy="197414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60" y="4199221"/>
            <a:ext cx="9114040" cy="20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- Classification</a:t>
            </a:r>
            <a:endParaRPr lang="en-CA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20" y="2636912"/>
            <a:ext cx="6336704" cy="22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0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code fragment (CF) is any sequence of code lines (with or without comments). A CF is identified by its file name and begin-end line numbers in the original code base.</a:t>
            </a:r>
          </a:p>
          <a:p>
            <a:r>
              <a:rPr lang="en-US" dirty="0" smtClean="0"/>
              <a:t>A code fragment CF</a:t>
            </a:r>
            <a:r>
              <a:rPr lang="en-US" baseline="-25000" dirty="0" smtClean="0"/>
              <a:t>2</a:t>
            </a:r>
            <a:r>
              <a:rPr lang="en-US" dirty="0" smtClean="0"/>
              <a:t> is a clone of another code fragment CF</a:t>
            </a:r>
            <a:r>
              <a:rPr lang="en-US" baseline="-25000" dirty="0" smtClean="0"/>
              <a:t>1</a:t>
            </a:r>
            <a:r>
              <a:rPr lang="en-US" dirty="0" smtClean="0"/>
              <a:t> if they are similar by some given definition of similarity, that is, f(CF</a:t>
            </a:r>
            <a:r>
              <a:rPr lang="en-US" baseline="-25000" dirty="0" smtClean="0"/>
              <a:t>1</a:t>
            </a:r>
            <a:r>
              <a:rPr lang="en-US" dirty="0" smtClean="0"/>
              <a:t>) = f(CF</a:t>
            </a:r>
            <a:r>
              <a:rPr lang="en-US" baseline="-25000" dirty="0" smtClean="0"/>
              <a:t>2</a:t>
            </a:r>
            <a:r>
              <a:rPr lang="en-US" dirty="0" smtClean="0"/>
              <a:t>) where f is the similarity function.</a:t>
            </a:r>
          </a:p>
          <a:p>
            <a:r>
              <a:rPr lang="en-US" dirty="0" smtClean="0"/>
              <a:t>Previous research shows that a significant fraction (between 7% and 23%) of the code in a typical software system has been cloned.</a:t>
            </a:r>
          </a:p>
          <a:p>
            <a:r>
              <a:rPr lang="en-US" dirty="0" smtClean="0"/>
              <a:t>By detecting, categorizing, and removing code clones we can produce easier to understand, cleaner, and more reusable code.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12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Mergeability</a:t>
            </a:r>
            <a:endParaRPr lang="en-CA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2420888"/>
            <a:ext cx="5257800" cy="3219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4" y="2420888"/>
            <a:ext cx="5257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</a:t>
            </a:r>
            <a:r>
              <a:rPr lang="en-US" altLang="zh-CN" dirty="0" smtClean="0"/>
              <a:t>– Merge results &amp; Recommendation evaluation results</a:t>
            </a:r>
            <a:endParaRPr lang="en-CA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0" y="2060848"/>
            <a:ext cx="5295900" cy="1428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327" y="3797846"/>
            <a:ext cx="3903365" cy="25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1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Future Work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EasyMerge</a:t>
            </a:r>
            <a:r>
              <a:rPr lang="en-US" dirty="0" smtClean="0"/>
              <a:t> can merge </a:t>
            </a:r>
            <a:r>
              <a:rPr lang="en-US" dirty="0" smtClean="0"/>
              <a:t>Type-1 </a:t>
            </a:r>
            <a:r>
              <a:rPr lang="en-US" dirty="0" smtClean="0"/>
              <a:t>clones and </a:t>
            </a:r>
            <a:r>
              <a:rPr lang="en-US" dirty="0" smtClean="0"/>
              <a:t>Type-2 </a:t>
            </a:r>
            <a:r>
              <a:rPr lang="en-US" dirty="0" smtClean="0"/>
              <a:t>clones.</a:t>
            </a:r>
          </a:p>
          <a:p>
            <a:r>
              <a:rPr lang="en-US" dirty="0" smtClean="0"/>
              <a:t>A lot of seemingly simple scenarios contain subtle and tricky implications. We didn’t have time to finish all features we planned.</a:t>
            </a:r>
          </a:p>
          <a:p>
            <a:r>
              <a:rPr lang="en-US" dirty="0" smtClean="0"/>
              <a:t>In the future, we can try to merge Type-3 clones. And to merge Type-4 clones, we need to replace </a:t>
            </a:r>
            <a:r>
              <a:rPr lang="en-US" dirty="0" err="1" smtClean="0"/>
              <a:t>CloneDigger</a:t>
            </a:r>
            <a:r>
              <a:rPr lang="en-US" dirty="0" smtClean="0"/>
              <a:t> with a better clone detection tool. </a:t>
            </a:r>
            <a:r>
              <a:rPr lang="en-US" altLang="zh-CN" dirty="0" smtClean="0"/>
              <a:t>And Type-4 clones will be really tricky to merge.</a:t>
            </a:r>
            <a:endParaRPr lang="en-US" dirty="0" smtClean="0"/>
          </a:p>
          <a:p>
            <a:r>
              <a:rPr lang="en-US" dirty="0" smtClean="0"/>
              <a:t>Survey real developers to develop better recommendation formula</a:t>
            </a:r>
            <a:r>
              <a:rPr lang="en-CA" dirty="0" smtClean="0"/>
              <a:t>.</a:t>
            </a:r>
          </a:p>
          <a:p>
            <a:r>
              <a:rPr lang="en-US" dirty="0" smtClean="0"/>
              <a:t>Add more intelligence to </a:t>
            </a:r>
            <a:r>
              <a:rPr lang="en-US" dirty="0" err="1" smtClean="0"/>
              <a:t>EasyMerge</a:t>
            </a:r>
            <a:r>
              <a:rPr lang="en-US" dirty="0" smtClean="0"/>
              <a:t> to handle test suites and independent libraries automatically.</a:t>
            </a:r>
            <a:endParaRPr lang="en-CA" dirty="0" smtClean="0"/>
          </a:p>
          <a:p>
            <a:endParaRPr lang="en-CA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38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Types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Type-1: Identical code fragments except for variations in whitespace, layout and comments.</a:t>
            </a:r>
          </a:p>
          <a:p>
            <a:r>
              <a:rPr lang="en-US" dirty="0" smtClean="0"/>
              <a:t>Type-2: Syntactically identical fragments except for variations in identifiers, literals, types, whitespace, layout and comments.</a:t>
            </a:r>
          </a:p>
          <a:p>
            <a:r>
              <a:rPr lang="en-US" dirty="0" smtClean="0"/>
              <a:t>Type-3: Copied fragments with further modifications such as changed, added or removed statements, in addition to variations in identifiers, literals, types, whitespace and comments.</a:t>
            </a:r>
          </a:p>
          <a:p>
            <a:r>
              <a:rPr lang="en-US" dirty="0" smtClean="0"/>
              <a:t>Type-4: Two or more code fragments that perform the same computation but are implemented by different syntactic variants.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508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Detection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0" y="1747299"/>
            <a:ext cx="4888721" cy="482361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1752600"/>
            <a:ext cx="5118431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CloneDigger – Anti-Unification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Anti-unification: let E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and E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be two terms. Term E is a generalization of E</a:t>
                </a:r>
                <a:r>
                  <a:rPr lang="en-US" baseline="-25000" dirty="0" smtClean="0"/>
                  <a:t>1</a:t>
                </a:r>
                <a:r>
                  <a:rPr lang="en-US" dirty="0"/>
                  <a:t> </a:t>
                </a:r>
                <a:r>
                  <a:rPr lang="en-US" dirty="0" smtClean="0"/>
                  <a:t>and E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if there exist two substitutions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baseline="-25000" dirty="0" smtClean="0"/>
                  <a:t>1</a:t>
                </a:r>
                <a:r>
                  <a:rPr lang="en-CA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baseline="-25000" dirty="0" smtClean="0"/>
                  <a:t>2</a:t>
                </a:r>
                <a:r>
                  <a:rPr lang="en-CA" dirty="0" smtClean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baseline="-25000" dirty="0" smtClean="0"/>
                  <a:t>1</a:t>
                </a:r>
                <a:r>
                  <a:rPr lang="en-CA" dirty="0" smtClean="0"/>
                  <a:t>(E) = E</a:t>
                </a:r>
                <a:r>
                  <a:rPr lang="en-CA" baseline="-25000" dirty="0" smtClean="0"/>
                  <a:t>1</a:t>
                </a:r>
                <a:r>
                  <a:rPr lang="en-CA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baseline="-25000" dirty="0" smtClean="0"/>
                  <a:t>2</a:t>
                </a:r>
                <a:r>
                  <a:rPr lang="en-CA" dirty="0" smtClean="0"/>
                  <a:t>(</a:t>
                </a:r>
                <a:r>
                  <a:rPr lang="en-US" altLang="zh-CN" dirty="0" smtClean="0"/>
                  <a:t>E) = E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. The most specific generalization of E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and E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 is called anti-unifier. The process of finding an anti-unifier is called anti-unification.</a:t>
                </a:r>
              </a:p>
              <a:p>
                <a:r>
                  <a:rPr lang="en-US" dirty="0" smtClean="0"/>
                  <a:t>The anti-unifier tree of two trees T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and T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is obtained by replacing some </a:t>
                </a:r>
                <a:r>
                  <a:rPr lang="en-US" dirty="0" err="1" smtClean="0"/>
                  <a:t>subtrees</a:t>
                </a:r>
                <a:r>
                  <a:rPr lang="en-US" dirty="0" smtClean="0"/>
                  <a:t> in T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and T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by special nodes, containing term placeholders which are marked with integers.</a:t>
                </a:r>
              </a:p>
              <a:p>
                <a:r>
                  <a:rPr lang="en-US" dirty="0"/>
                  <a:t>L</a:t>
                </a:r>
                <a:r>
                  <a:rPr lang="en-US" dirty="0" smtClean="0"/>
                  <a:t>et U be the anti-unifier of two trees, the anti-unification distance between them is a sum of sizes of all substituting trees in </a:t>
                </a:r>
                <a:r>
                  <a:rPr lang="en-US" smtClean="0"/>
                  <a:t>their substitutions.</a:t>
                </a: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35" t="-2663" r="-12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50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CloneDigger – Clone Detection Algorithm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the AST for the program.</a:t>
            </a:r>
          </a:p>
          <a:p>
            <a:r>
              <a:rPr lang="en-US" dirty="0" smtClean="0"/>
              <a:t>Identify similar statements using anti-unification and partition them into clusters.</a:t>
            </a:r>
          </a:p>
          <a:p>
            <a:r>
              <a:rPr lang="en-US" dirty="0" smtClean="0"/>
              <a:t>Find identical sequences of cluster IDs. These are candidates to be reported as duplicate code fragments.</a:t>
            </a:r>
          </a:p>
          <a:p>
            <a:r>
              <a:rPr lang="en-US" dirty="0" smtClean="0"/>
              <a:t>Refine by examining the identified code sequences for overall similarity. In this phase, every pair of candidate sequences is checked for overall similarity at the statement level, again </a:t>
            </a:r>
            <a:r>
              <a:rPr lang="en-US" smtClean="0"/>
              <a:t>using anti-unification.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276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Clone Refactoring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Method</a:t>
            </a:r>
          </a:p>
          <a:p>
            <a:r>
              <a:rPr lang="en-US" dirty="0" smtClean="0"/>
              <a:t>Pull Up Method*</a:t>
            </a:r>
          </a:p>
          <a:p>
            <a:r>
              <a:rPr lang="en-US" dirty="0" smtClean="0"/>
              <a:t>Possible implications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xternal references such as variables, objects and function calls</a:t>
            </a:r>
          </a:p>
          <a:p>
            <a:pPr lvl="1"/>
            <a:r>
              <a:rPr lang="en-US" dirty="0" smtClean="0"/>
              <a:t>Future references</a:t>
            </a:r>
          </a:p>
          <a:p>
            <a:r>
              <a:rPr lang="en-US" dirty="0" smtClean="0"/>
              <a:t>Related works: usage of refactoring guidance metrics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- UI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91" y="1905000"/>
            <a:ext cx="7619119" cy="4114800"/>
          </a:xfrm>
        </p:spPr>
      </p:pic>
    </p:spTree>
    <p:extLst>
      <p:ext uri="{BB962C8B-B14F-4D97-AF65-F5344CB8AC3E}">
        <p14:creationId xmlns:p14="http://schemas.microsoft.com/office/powerpoint/2010/main" val="171682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- Preprocessing</a:t>
            </a:r>
            <a:endParaRPr lang="en-CA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567469"/>
              </p:ext>
            </p:extLst>
          </p:nvPr>
        </p:nvGraphicFramePr>
        <p:xfrm>
          <a:off x="1522413" y="1844824"/>
          <a:ext cx="9134475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8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1217</Words>
  <Application>Microsoft Office PowerPoint</Application>
  <PresentationFormat>Custom</PresentationFormat>
  <Paragraphs>166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幼圆</vt:lpstr>
      <vt:lpstr>Arial</vt:lpstr>
      <vt:lpstr>Cambria Math</vt:lpstr>
      <vt:lpstr>Corbel</vt:lpstr>
      <vt:lpstr>Digital Blue Tunnel 16x9</vt:lpstr>
      <vt:lpstr>EasyMerge</vt:lpstr>
      <vt:lpstr>Background</vt:lpstr>
      <vt:lpstr>Clone Types</vt:lpstr>
      <vt:lpstr>Clone Detection</vt:lpstr>
      <vt:lpstr>CloneDigger – Anti-Unification </vt:lpstr>
      <vt:lpstr>CloneDigger – Clone Detection Algorithm</vt:lpstr>
      <vt:lpstr>Clone Refactoring</vt:lpstr>
      <vt:lpstr>EasyMerge - UI</vt:lpstr>
      <vt:lpstr>EasyMerge - Preprocessing</vt:lpstr>
      <vt:lpstr>EasyMerge - Classification</vt:lpstr>
      <vt:lpstr>EasyMerge – Merging Objective</vt:lpstr>
      <vt:lpstr>EasyMerge – Merging Objective</vt:lpstr>
      <vt:lpstr>EasyMerge – Merging Procedure</vt:lpstr>
      <vt:lpstr>EasyMerge – Merging Step1</vt:lpstr>
      <vt:lpstr>EasyMerge – Merging Step2&amp;3</vt:lpstr>
      <vt:lpstr>EasyMerge – Recommendation</vt:lpstr>
      <vt:lpstr>Evaluation</vt:lpstr>
      <vt:lpstr>Experimental Results - Preprocessing</vt:lpstr>
      <vt:lpstr>Experimental Results - Classification</vt:lpstr>
      <vt:lpstr>Experimental Results - Mergeability</vt:lpstr>
      <vt:lpstr>Experimental Results – Merge results &amp; Recommendation evaluation results</vt:lpstr>
      <vt:lpstr>Conclusion &amp; 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2014-03-21T19:56:07Z</dcterms:created>
  <dcterms:modified xsi:type="dcterms:W3CDTF">2014-03-26T15:33:32Z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